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60" r:id="rId5"/>
    <p:sldId id="261" r:id="rId6"/>
    <p:sldId id="262" r:id="rId7"/>
    <p:sldId id="263" r:id="rId8"/>
    <p:sldId id="271" r:id="rId9"/>
    <p:sldId id="265" r:id="rId10"/>
    <p:sldId id="270" r:id="rId11"/>
    <p:sldId id="264" r:id="rId12"/>
    <p:sldId id="274" r:id="rId13"/>
    <p:sldId id="314" r:id="rId14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9AA0A6"/>
          </p15:clr>
        </p15:guide>
        <p15:guide id="2" pos="2880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35" name="Shape 1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6" name="Google Shape;11236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7" name="Google Shape;11237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523" name="Shape 1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4" name="Google Shape;11524;g8f5d287e7e_0_77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5" name="Google Shape;11525;g8f5d287e7e_0_77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767" name="Shape 1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8" name="Google Shape;12768;g8fdef5909a_0_17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9" name="Google Shape;12769;g8fdef5909a_0_17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87" name="Shape 1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8" name="Google Shape;11288;g86b0eba7b4_0_1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9" name="Google Shape;11289;g86b0eba7b4_0_1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93" name="Shape 1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4" name="Google Shape;11294;ga368514828_0_2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5" name="Google Shape;11295;ga368514828_0_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99" name="Shape 1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0" name="Google Shape;11300;g86b0eba7b4_0_47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1" name="Google Shape;11301;g86b0eba7b4_0_47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13" name="Shape 1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4" name="Google Shape;11314;ga368514828_0_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5" name="Google Shape;11315;ga368514828_0_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431" name="Shape 1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2" name="Google Shape;11432;gaea460253a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3" name="Google Shape;11433;gaea460253a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40" name="Shape 1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1" name="Google Shape;11341;ga368514828_0_4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2" name="Google Shape;11342;ga368514828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423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g8f5d287e7e_0_3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5" name="Google Shape;11425;g8f5d287e7e_0_3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34" name="Shape 1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5" name="Google Shape;11335;g921f9a568d_0_60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6" name="Google Shape;11336;g921f9a568d_0_60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hyperlink" Target="https://www.freepik.com/" TargetMode="External"/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" name="Google Shape;10;p2"/>
          <p:cNvGrpSpPr/>
          <p:nvPr/>
        </p:nvGrpSpPr>
        <p:grpSpPr>
          <a:xfrm rot="7098627">
            <a:off x="472908" y="-1077766"/>
            <a:ext cx="1539291" cy="2694047"/>
            <a:chOff x="4583450" y="341650"/>
            <a:chExt cx="1539450" cy="2694325"/>
          </a:xfrm>
        </p:grpSpPr>
        <p:sp>
          <p:nvSpPr>
            <p:cNvPr id="11" name="Google Shape;11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" name="Google Shape;91;p2"/>
          <p:cNvGrpSpPr/>
          <p:nvPr/>
        </p:nvGrpSpPr>
        <p:grpSpPr>
          <a:xfrm rot="-2841031" flipH="1">
            <a:off x="3994891" y="3627109"/>
            <a:ext cx="1722071" cy="2646881"/>
            <a:chOff x="1292750" y="2594800"/>
            <a:chExt cx="1722100" cy="2646925"/>
          </a:xfrm>
        </p:grpSpPr>
        <p:sp>
          <p:nvSpPr>
            <p:cNvPr id="92" name="Google Shape;92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9" name="Google Shape;179;p2"/>
          <p:cNvSpPr txBox="1"/>
          <p:nvPr>
            <p:ph type="ctrTitle"/>
          </p:nvPr>
        </p:nvSpPr>
        <p:spPr>
          <a:xfrm>
            <a:off x="1855350" y="1265025"/>
            <a:ext cx="54333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0" name="Google Shape;180;p2"/>
          <p:cNvSpPr txBox="1"/>
          <p:nvPr>
            <p:ph type="subTitle" idx="1"/>
          </p:nvPr>
        </p:nvSpPr>
        <p:spPr>
          <a:xfrm>
            <a:off x="1855350" y="2933475"/>
            <a:ext cx="3742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None/>
              <a:defRPr sz="2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181" name="Google Shape;181;p2"/>
          <p:cNvGrpSpPr/>
          <p:nvPr/>
        </p:nvGrpSpPr>
        <p:grpSpPr>
          <a:xfrm rot="-3066291">
            <a:off x="5900648" y="4113020"/>
            <a:ext cx="1803008" cy="2046635"/>
            <a:chOff x="1360300" y="417100"/>
            <a:chExt cx="1803000" cy="2046625"/>
          </a:xfrm>
        </p:grpSpPr>
        <p:sp>
          <p:nvSpPr>
            <p:cNvPr id="182" name="Google Shape;182;p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8" name="Google Shape;208;p2"/>
          <p:cNvGrpSpPr/>
          <p:nvPr/>
        </p:nvGrpSpPr>
        <p:grpSpPr>
          <a:xfrm rot="2415756">
            <a:off x="-612768" y="3780605"/>
            <a:ext cx="1509444" cy="2339905"/>
            <a:chOff x="3112400" y="1318050"/>
            <a:chExt cx="1509425" cy="2339875"/>
          </a:xfrm>
        </p:grpSpPr>
        <p:sp>
          <p:nvSpPr>
            <p:cNvPr id="209" name="Google Shape;209;p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3" name="Google Shape;223;p2"/>
          <p:cNvGrpSpPr/>
          <p:nvPr/>
        </p:nvGrpSpPr>
        <p:grpSpPr>
          <a:xfrm rot="5992493">
            <a:off x="-823761" y="-768695"/>
            <a:ext cx="1931430" cy="2228310"/>
            <a:chOff x="4187325" y="3050125"/>
            <a:chExt cx="1931400" cy="2228275"/>
          </a:xfrm>
        </p:grpSpPr>
        <p:sp>
          <p:nvSpPr>
            <p:cNvPr id="224" name="Google Shape;224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9" name="Google Shape;249;p2"/>
          <p:cNvGrpSpPr/>
          <p:nvPr/>
        </p:nvGrpSpPr>
        <p:grpSpPr>
          <a:xfrm rot="-1235053">
            <a:off x="7829041" y="1383915"/>
            <a:ext cx="1722180" cy="2647048"/>
            <a:chOff x="1292750" y="2594800"/>
            <a:chExt cx="1722100" cy="2646925"/>
          </a:xfrm>
        </p:grpSpPr>
        <p:sp>
          <p:nvSpPr>
            <p:cNvPr id="250" name="Google Shape;250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7" name="Google Shape;337;p2"/>
          <p:cNvGrpSpPr/>
          <p:nvPr/>
        </p:nvGrpSpPr>
        <p:grpSpPr>
          <a:xfrm rot="-1176986" flipH="1">
            <a:off x="8373462" y="2811102"/>
            <a:ext cx="1539350" cy="2694150"/>
            <a:chOff x="4583450" y="341650"/>
            <a:chExt cx="1539450" cy="2694325"/>
          </a:xfrm>
        </p:grpSpPr>
        <p:sp>
          <p:nvSpPr>
            <p:cNvPr id="338" name="Google Shape;338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18" name="Google Shape;418;p2"/>
          <p:cNvGrpSpPr/>
          <p:nvPr/>
        </p:nvGrpSpPr>
        <p:grpSpPr>
          <a:xfrm rot="-3437332">
            <a:off x="7256015" y="3097671"/>
            <a:ext cx="1931387" cy="2228260"/>
            <a:chOff x="4187325" y="3050125"/>
            <a:chExt cx="1931400" cy="2228275"/>
          </a:xfrm>
        </p:grpSpPr>
        <p:sp>
          <p:nvSpPr>
            <p:cNvPr id="419" name="Google Shape;419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2510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11"/>
          <p:cNvSpPr/>
          <p:nvPr/>
        </p:nvSpPr>
        <p:spPr>
          <a:xfrm rot="10800000" flipH="1">
            <a:off x="720000" y="630006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512" name="Google Shape;2512;p11"/>
          <p:cNvGrpSpPr/>
          <p:nvPr/>
        </p:nvGrpSpPr>
        <p:grpSpPr>
          <a:xfrm rot="-5195671" flipH="1">
            <a:off x="8313981" y="1401858"/>
            <a:ext cx="1509373" cy="2339795"/>
            <a:chOff x="3112400" y="1318050"/>
            <a:chExt cx="1509425" cy="2339875"/>
          </a:xfrm>
        </p:grpSpPr>
        <p:sp>
          <p:nvSpPr>
            <p:cNvPr id="2513" name="Google Shape;2513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27" name="Google Shape;2527;p11"/>
          <p:cNvGrpSpPr/>
          <p:nvPr/>
        </p:nvGrpSpPr>
        <p:grpSpPr>
          <a:xfrm rot="-3748289" flipH="1">
            <a:off x="6025143" y="3617837"/>
            <a:ext cx="1722137" cy="2646982"/>
            <a:chOff x="1292750" y="2594800"/>
            <a:chExt cx="1722100" cy="2646925"/>
          </a:xfrm>
        </p:grpSpPr>
        <p:sp>
          <p:nvSpPr>
            <p:cNvPr id="2528" name="Google Shape;2528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2" name="Google Shape;2562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3" name="Google Shape;2563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7" name="Google Shape;2567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8" name="Google Shape;2568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3" name="Google Shape;2593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4" name="Google Shape;2594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15" name="Google Shape;2615;p11"/>
          <p:cNvGrpSpPr/>
          <p:nvPr/>
        </p:nvGrpSpPr>
        <p:grpSpPr>
          <a:xfrm rot="-5139505" flipH="1">
            <a:off x="8535254" y="2201654"/>
            <a:ext cx="1539403" cy="2694243"/>
            <a:chOff x="4583450" y="341650"/>
            <a:chExt cx="1539450" cy="2694325"/>
          </a:xfrm>
        </p:grpSpPr>
        <p:sp>
          <p:nvSpPr>
            <p:cNvPr id="2616" name="Google Shape;2616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3" name="Google Shape;2643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4" name="Google Shape;2644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1" name="Google Shape;2681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2" name="Google Shape;2682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96" name="Google Shape;2696;p11"/>
          <p:cNvGrpSpPr/>
          <p:nvPr/>
        </p:nvGrpSpPr>
        <p:grpSpPr>
          <a:xfrm rot="-4858711">
            <a:off x="7612528" y="3308180"/>
            <a:ext cx="1931342" cy="2228208"/>
            <a:chOff x="4187325" y="3050125"/>
            <a:chExt cx="1931400" cy="2228275"/>
          </a:xfrm>
        </p:grpSpPr>
        <p:sp>
          <p:nvSpPr>
            <p:cNvPr id="2697" name="Google Shape;2697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722" name="Google Shape;2722;p11"/>
          <p:cNvGrpSpPr/>
          <p:nvPr/>
        </p:nvGrpSpPr>
        <p:grpSpPr>
          <a:xfrm rot="-7051711">
            <a:off x="6025143" y="-1121313"/>
            <a:ext cx="1722137" cy="2646982"/>
            <a:chOff x="1292750" y="2594800"/>
            <a:chExt cx="1722100" cy="2646925"/>
          </a:xfrm>
        </p:grpSpPr>
        <p:sp>
          <p:nvSpPr>
            <p:cNvPr id="2723" name="Google Shape;2723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4" name="Google Shape;2724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5" name="Google Shape;2725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6" name="Google Shape;2726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7" name="Google Shape;2727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8" name="Google Shape;2728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9" name="Google Shape;2729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1" name="Google Shape;2731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2" name="Google Shape;2732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0" name="Google Shape;2750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1" name="Google Shape;2751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4" name="Google Shape;2754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5" name="Google Shape;2755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8" name="Google Shape;2758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9" name="Google Shape;2759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0" name="Google Shape;2760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1" name="Google Shape;2761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2" name="Google Shape;2762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3" name="Google Shape;2763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4" name="Google Shape;2764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5" name="Google Shape;2765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6" name="Google Shape;2766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7" name="Google Shape;2767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8" name="Google Shape;2768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9" name="Google Shape;2769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0" name="Google Shape;2770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1" name="Google Shape;2771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2" name="Google Shape;2772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3" name="Google Shape;2773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4" name="Google Shape;2774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5" name="Google Shape;2775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6" name="Google Shape;2776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7" name="Google Shape;2777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8" name="Google Shape;2778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9" name="Google Shape;2779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0" name="Google Shape;2780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1" name="Google Shape;2781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2" name="Google Shape;2782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3" name="Google Shape;2783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4" name="Google Shape;2784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5" name="Google Shape;2785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6" name="Google Shape;2786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7" name="Google Shape;2787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8" name="Google Shape;2788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9" name="Google Shape;2789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0" name="Google Shape;2790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1" name="Google Shape;2791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2" name="Google Shape;2792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3" name="Google Shape;2793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4" name="Google Shape;2794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5" name="Google Shape;2795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6" name="Google Shape;2796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7" name="Google Shape;2797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8" name="Google Shape;2798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9" name="Google Shape;2799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0" name="Google Shape;2800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1" name="Google Shape;2801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2" name="Google Shape;2802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3" name="Google Shape;2803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4" name="Google Shape;2804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5" name="Google Shape;2805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6" name="Google Shape;2806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7" name="Google Shape;2807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8" name="Google Shape;2808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9" name="Google Shape;2809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810" name="Google Shape;2810;p11"/>
          <p:cNvGrpSpPr/>
          <p:nvPr/>
        </p:nvGrpSpPr>
        <p:grpSpPr>
          <a:xfrm rot="-7918338" flipH="1">
            <a:off x="7688070" y="-970848"/>
            <a:ext cx="1539516" cy="2694440"/>
            <a:chOff x="4583450" y="341650"/>
            <a:chExt cx="1539450" cy="2694325"/>
          </a:xfrm>
        </p:grpSpPr>
        <p:sp>
          <p:nvSpPr>
            <p:cNvPr id="2811" name="Google Shape;2811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2" name="Google Shape;2812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3" name="Google Shape;2813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4" name="Google Shape;2814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5" name="Google Shape;2815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6" name="Google Shape;2816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7" name="Google Shape;2817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8" name="Google Shape;2818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9" name="Google Shape;2819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0" name="Google Shape;2820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1" name="Google Shape;2821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2" name="Google Shape;2822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3" name="Google Shape;2823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4" name="Google Shape;2824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5" name="Google Shape;2825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6" name="Google Shape;2826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7" name="Google Shape;2827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8" name="Google Shape;2828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9" name="Google Shape;2829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0" name="Google Shape;2830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1" name="Google Shape;2831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2" name="Google Shape;2832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3" name="Google Shape;2833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4" name="Google Shape;2834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5" name="Google Shape;2835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6" name="Google Shape;2836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7" name="Google Shape;2837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8" name="Google Shape;2838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9" name="Google Shape;2839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0" name="Google Shape;2840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1" name="Google Shape;2841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2" name="Google Shape;2842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3" name="Google Shape;2843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4" name="Google Shape;2844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5" name="Google Shape;2845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6" name="Google Shape;2846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7" name="Google Shape;2847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8" name="Google Shape;2848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9" name="Google Shape;2849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0" name="Google Shape;2850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1" name="Google Shape;2851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2" name="Google Shape;2852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3" name="Google Shape;2853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4" name="Google Shape;2854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5" name="Google Shape;2855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6" name="Google Shape;2856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7" name="Google Shape;2857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8" name="Google Shape;2858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9" name="Google Shape;2859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0" name="Google Shape;2860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1" name="Google Shape;2861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2" name="Google Shape;2862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3" name="Google Shape;2863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4" name="Google Shape;2864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5" name="Google Shape;2865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6" name="Google Shape;2866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7" name="Google Shape;2867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8" name="Google Shape;2868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9" name="Google Shape;2869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0" name="Google Shape;2870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1" name="Google Shape;2871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2" name="Google Shape;2872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3" name="Google Shape;2873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4" name="Google Shape;2874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5" name="Google Shape;2875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6" name="Google Shape;2876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7" name="Google Shape;2877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8" name="Google Shape;2878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9" name="Google Shape;2879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0" name="Google Shape;2880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1" name="Google Shape;2881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2" name="Google Shape;2882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3" name="Google Shape;2883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4" name="Google Shape;2884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5" name="Google Shape;2885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6" name="Google Shape;2886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7" name="Google Shape;2887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8" name="Google Shape;2888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9" name="Google Shape;2889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0" name="Google Shape;2890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891" name="Google Shape;2891;p11"/>
          <p:cNvGrpSpPr/>
          <p:nvPr/>
        </p:nvGrpSpPr>
        <p:grpSpPr>
          <a:xfrm rot="-7977449">
            <a:off x="8038902" y="351835"/>
            <a:ext cx="1931243" cy="2228094"/>
            <a:chOff x="4187325" y="3050125"/>
            <a:chExt cx="1931400" cy="2228275"/>
          </a:xfrm>
        </p:grpSpPr>
        <p:sp>
          <p:nvSpPr>
            <p:cNvPr id="2892" name="Google Shape;2892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3" name="Google Shape;2893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4" name="Google Shape;2894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5" name="Google Shape;2895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6" name="Google Shape;2896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7" name="Google Shape;2897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8" name="Google Shape;2898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9" name="Google Shape;2899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0" name="Google Shape;2900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1" name="Google Shape;2901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2" name="Google Shape;2902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3" name="Google Shape;2903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4" name="Google Shape;2904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5" name="Google Shape;2905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6" name="Google Shape;2906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7" name="Google Shape;2907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8" name="Google Shape;2908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9" name="Google Shape;2909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0" name="Google Shape;2910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1" name="Google Shape;2911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2" name="Google Shape;2912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3" name="Google Shape;2913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4" name="Google Shape;2914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5" name="Google Shape;2915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6" name="Google Shape;2916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17" name="Google Shape;2917;p11"/>
          <p:cNvGrpSpPr/>
          <p:nvPr/>
        </p:nvGrpSpPr>
        <p:grpSpPr>
          <a:xfrm rot="5604329" flipH="1">
            <a:off x="-679338" y="1401853"/>
            <a:ext cx="1509373" cy="2339795"/>
            <a:chOff x="3112400" y="1318050"/>
            <a:chExt cx="1509425" cy="2339875"/>
          </a:xfrm>
        </p:grpSpPr>
        <p:sp>
          <p:nvSpPr>
            <p:cNvPr id="2918" name="Google Shape;2918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9" name="Google Shape;2919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0" name="Google Shape;2920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1" name="Google Shape;2921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2" name="Google Shape;2922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3" name="Google Shape;2923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4" name="Google Shape;2924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5" name="Google Shape;2925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6" name="Google Shape;2926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7" name="Google Shape;2927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8" name="Google Shape;2928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9" name="Google Shape;2929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0" name="Google Shape;2930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1" name="Google Shape;2931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32" name="Google Shape;2932;p11"/>
          <p:cNvGrpSpPr/>
          <p:nvPr/>
        </p:nvGrpSpPr>
        <p:grpSpPr>
          <a:xfrm rot="7051711" flipH="1">
            <a:off x="1396737" y="-1121313"/>
            <a:ext cx="1722137" cy="2646982"/>
            <a:chOff x="1292750" y="2594800"/>
            <a:chExt cx="1722100" cy="2646925"/>
          </a:xfrm>
        </p:grpSpPr>
        <p:sp>
          <p:nvSpPr>
            <p:cNvPr id="2933" name="Google Shape;2933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4" name="Google Shape;2934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5" name="Google Shape;2935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6" name="Google Shape;2936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7" name="Google Shape;2937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8" name="Google Shape;2938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9" name="Google Shape;2939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0" name="Google Shape;2940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1" name="Google Shape;2941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2" name="Google Shape;2942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3" name="Google Shape;2943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4" name="Google Shape;2944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5" name="Google Shape;2945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6" name="Google Shape;2946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7" name="Google Shape;2947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8" name="Google Shape;2948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9" name="Google Shape;2949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0" name="Google Shape;2950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1" name="Google Shape;2951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2" name="Google Shape;2952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3" name="Google Shape;2953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4" name="Google Shape;2954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5" name="Google Shape;2955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6" name="Google Shape;2956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7" name="Google Shape;2957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8" name="Google Shape;2958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9" name="Google Shape;2959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0" name="Google Shape;2960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1" name="Google Shape;2961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2" name="Google Shape;2962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3" name="Google Shape;2963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4" name="Google Shape;2964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5" name="Google Shape;2965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6" name="Google Shape;2966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7" name="Google Shape;2967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8" name="Google Shape;2968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9" name="Google Shape;2969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0" name="Google Shape;2970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1" name="Google Shape;2971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2" name="Google Shape;2972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3" name="Google Shape;2973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4" name="Google Shape;2974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5" name="Google Shape;2975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6" name="Google Shape;2976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7" name="Google Shape;2977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8" name="Google Shape;2978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9" name="Google Shape;2979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0" name="Google Shape;2980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1" name="Google Shape;2981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2" name="Google Shape;2982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3" name="Google Shape;2983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4" name="Google Shape;2984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5" name="Google Shape;2985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6" name="Google Shape;2986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7" name="Google Shape;2987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8" name="Google Shape;2988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9" name="Google Shape;2989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0" name="Google Shape;2990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1" name="Google Shape;2991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2" name="Google Shape;2992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3" name="Google Shape;2993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4" name="Google Shape;2994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5" name="Google Shape;2995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6" name="Google Shape;2996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7" name="Google Shape;2997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8" name="Google Shape;2998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9" name="Google Shape;2999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0" name="Google Shape;3000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1" name="Google Shape;3001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2" name="Google Shape;3002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3" name="Google Shape;3003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4" name="Google Shape;3004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6" name="Google Shape;3006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7" name="Google Shape;3007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8" name="Google Shape;3008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9" name="Google Shape;3009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0" name="Google Shape;3010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1" name="Google Shape;3011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2" name="Google Shape;3012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3" name="Google Shape;3013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4" name="Google Shape;3014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5" name="Google Shape;3015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6" name="Google Shape;3016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7" name="Google Shape;3017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8" name="Google Shape;3018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9" name="Google Shape;3019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20" name="Google Shape;3020;p11"/>
          <p:cNvGrpSpPr/>
          <p:nvPr/>
        </p:nvGrpSpPr>
        <p:grpSpPr>
          <a:xfrm rot="5660495" flipH="1">
            <a:off x="-930640" y="247609"/>
            <a:ext cx="1539403" cy="2694243"/>
            <a:chOff x="4583450" y="341650"/>
            <a:chExt cx="1539450" cy="2694325"/>
          </a:xfrm>
        </p:grpSpPr>
        <p:sp>
          <p:nvSpPr>
            <p:cNvPr id="3021" name="Google Shape;3021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2" name="Google Shape;3022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3" name="Google Shape;3023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4" name="Google Shape;3024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5" name="Google Shape;3025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6" name="Google Shape;3026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7" name="Google Shape;3027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8" name="Google Shape;3028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9" name="Google Shape;3029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0" name="Google Shape;3030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1" name="Google Shape;3031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2" name="Google Shape;3032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3" name="Google Shape;3033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4" name="Google Shape;3034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5" name="Google Shape;3035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6" name="Google Shape;3036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7" name="Google Shape;3037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8" name="Google Shape;3038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9" name="Google Shape;3039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0" name="Google Shape;3040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1" name="Google Shape;3041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2" name="Google Shape;3042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3" name="Google Shape;3043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4" name="Google Shape;3044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5" name="Google Shape;3045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6" name="Google Shape;3046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7" name="Google Shape;3047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0" name="Google Shape;3050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1" name="Google Shape;3051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2" name="Google Shape;3052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3" name="Google Shape;3053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4" name="Google Shape;3054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5" name="Google Shape;3055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6" name="Google Shape;3086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7" name="Google Shape;3087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101" name="Google Shape;3101;p11"/>
          <p:cNvGrpSpPr/>
          <p:nvPr/>
        </p:nvGrpSpPr>
        <p:grpSpPr>
          <a:xfrm rot="6291788">
            <a:off x="-471365" y="-377215"/>
            <a:ext cx="1931317" cy="2228180"/>
            <a:chOff x="4187325" y="3050125"/>
            <a:chExt cx="1931400" cy="2228275"/>
          </a:xfrm>
        </p:grpSpPr>
        <p:sp>
          <p:nvSpPr>
            <p:cNvPr id="3102" name="Google Shape;3102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127" name="Google Shape;3127;p11"/>
          <p:cNvGrpSpPr/>
          <p:nvPr/>
        </p:nvGrpSpPr>
        <p:grpSpPr>
          <a:xfrm rot="3748289">
            <a:off x="1396737" y="3617837"/>
            <a:ext cx="1722137" cy="2646982"/>
            <a:chOff x="1292750" y="2594800"/>
            <a:chExt cx="1722100" cy="2646925"/>
          </a:xfrm>
        </p:grpSpPr>
        <p:sp>
          <p:nvSpPr>
            <p:cNvPr id="3128" name="Google Shape;3128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3" name="Google Shape;3193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4" name="Google Shape;3194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5" name="Google Shape;3195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6" name="Google Shape;3196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7" name="Google Shape;3197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8" name="Google Shape;3198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9" name="Google Shape;3199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0" name="Google Shape;3200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1" name="Google Shape;3201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2" name="Google Shape;3202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3" name="Google Shape;3203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4" name="Google Shape;3204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5" name="Google Shape;3205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6" name="Google Shape;3206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7" name="Google Shape;3207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8" name="Google Shape;3208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9" name="Google Shape;3209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0" name="Google Shape;3210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1" name="Google Shape;3211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2" name="Google Shape;3212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3" name="Google Shape;3213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4" name="Google Shape;3214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215" name="Google Shape;3215;p11"/>
          <p:cNvGrpSpPr/>
          <p:nvPr/>
        </p:nvGrpSpPr>
        <p:grpSpPr>
          <a:xfrm rot="2881662" flipH="1">
            <a:off x="-83569" y="3419914"/>
            <a:ext cx="1539516" cy="2694440"/>
            <a:chOff x="4583450" y="341650"/>
            <a:chExt cx="1539450" cy="2694325"/>
          </a:xfrm>
        </p:grpSpPr>
        <p:sp>
          <p:nvSpPr>
            <p:cNvPr id="3216" name="Google Shape;3216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7" name="Google Shape;3217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8" name="Google Shape;3218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9" name="Google Shape;3219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0" name="Google Shape;3220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1" name="Google Shape;3221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2" name="Google Shape;3222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3" name="Google Shape;3223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4" name="Google Shape;3224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5" name="Google Shape;3225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6" name="Google Shape;3226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7" name="Google Shape;3227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8" name="Google Shape;3228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9" name="Google Shape;3229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0" name="Google Shape;3230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1" name="Google Shape;3231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2" name="Google Shape;3232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9" name="Google Shape;3289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0" name="Google Shape;3290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296" name="Google Shape;3296;p11"/>
          <p:cNvGrpSpPr/>
          <p:nvPr/>
        </p:nvGrpSpPr>
        <p:grpSpPr>
          <a:xfrm rot="2822551">
            <a:off x="-826128" y="2563578"/>
            <a:ext cx="1931243" cy="2228094"/>
            <a:chOff x="4187325" y="3050125"/>
            <a:chExt cx="1931400" cy="2228275"/>
          </a:xfrm>
        </p:grpSpPr>
        <p:sp>
          <p:nvSpPr>
            <p:cNvPr id="3297" name="Google Shape;3297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322" name="Google Shape;3322;p11"/>
          <p:cNvSpPr txBox="1"/>
          <p:nvPr>
            <p:ph type="title" hasCustomPrompt="1"/>
          </p:nvPr>
        </p:nvSpPr>
        <p:spPr>
          <a:xfrm>
            <a:off x="1817850" y="1554400"/>
            <a:ext cx="5508600" cy="13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3" name="Google Shape;3323;p11"/>
          <p:cNvSpPr txBox="1"/>
          <p:nvPr>
            <p:ph type="subTitle" idx="1"/>
          </p:nvPr>
        </p:nvSpPr>
        <p:spPr>
          <a:xfrm>
            <a:off x="1817700" y="2875113"/>
            <a:ext cx="55086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noFill/>
        <a:effectLst/>
      </p:bgPr>
    </p:bg>
    <p:spTree>
      <p:nvGrpSpPr>
        <p:cNvPr id="3324" name="Shape 33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">
    <p:spTree>
      <p:nvGrpSpPr>
        <p:cNvPr id="3325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26" name="Google Shape;3326;p13"/>
          <p:cNvCxnSpPr/>
          <p:nvPr/>
        </p:nvCxnSpPr>
        <p:spPr>
          <a:xfrm rot="10800000">
            <a:off x="4572000" y="952650"/>
            <a:ext cx="4927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27" name="Google Shape;3327;p13"/>
          <p:cNvGrpSpPr/>
          <p:nvPr/>
        </p:nvGrpSpPr>
        <p:grpSpPr>
          <a:xfrm rot="-7733709" flipH="1">
            <a:off x="6764323" y="-1136911"/>
            <a:ext cx="1803008" cy="2046635"/>
            <a:chOff x="1360300" y="417100"/>
            <a:chExt cx="1803000" cy="2046625"/>
          </a:xfrm>
        </p:grpSpPr>
        <p:sp>
          <p:nvSpPr>
            <p:cNvPr id="3328" name="Google Shape;3328;p1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9" name="Google Shape;3329;p1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0" name="Google Shape;3330;p1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1" name="Google Shape;3331;p1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2" name="Google Shape;3332;p1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3" name="Google Shape;3333;p1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4" name="Google Shape;3334;p1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5" name="Google Shape;3335;p1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6" name="Google Shape;3336;p1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7" name="Google Shape;3337;p1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8" name="Google Shape;3338;p1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9" name="Google Shape;3339;p1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0" name="Google Shape;3340;p1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1" name="Google Shape;3341;p1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2" name="Google Shape;3342;p1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3" name="Google Shape;3343;p1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4" name="Google Shape;3344;p1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5" name="Google Shape;3345;p1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6" name="Google Shape;3346;p1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7" name="Google Shape;3347;p1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8" name="Google Shape;3348;p1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9" name="Google Shape;3349;p1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0" name="Google Shape;3350;p1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1" name="Google Shape;3351;p1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2" name="Google Shape;3352;p1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3" name="Google Shape;3353;p1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54" name="Google Shape;3354;p13"/>
          <p:cNvGrpSpPr/>
          <p:nvPr/>
        </p:nvGrpSpPr>
        <p:grpSpPr>
          <a:xfrm rot="-7362668" flipH="1">
            <a:off x="8119690" y="-303187"/>
            <a:ext cx="1931387" cy="2228260"/>
            <a:chOff x="4187325" y="3050125"/>
            <a:chExt cx="1931400" cy="2228275"/>
          </a:xfrm>
        </p:grpSpPr>
        <p:sp>
          <p:nvSpPr>
            <p:cNvPr id="3355" name="Google Shape;3355;p13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6" name="Google Shape;3356;p13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7" name="Google Shape;3357;p13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8" name="Google Shape;3358;p13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9" name="Google Shape;3359;p13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0" name="Google Shape;3360;p13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1" name="Google Shape;3361;p13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2" name="Google Shape;3362;p13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3" name="Google Shape;3363;p13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4" name="Google Shape;3364;p13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5" name="Google Shape;3365;p13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6" name="Google Shape;3366;p13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7" name="Google Shape;3367;p13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8" name="Google Shape;3368;p13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9" name="Google Shape;3369;p13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0" name="Google Shape;3370;p13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1" name="Google Shape;3371;p13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2" name="Google Shape;3372;p13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3" name="Google Shape;3373;p13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4" name="Google Shape;3374;p13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5" name="Google Shape;3375;p13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6" name="Google Shape;3376;p13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7" name="Google Shape;3377;p13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8" name="Google Shape;3378;p13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9" name="Google Shape;3379;p13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380" name="Google Shape;3380;p13"/>
          <p:cNvSpPr txBox="1"/>
          <p:nvPr>
            <p:ph type="title"/>
          </p:nvPr>
        </p:nvSpPr>
        <p:spPr>
          <a:xfrm>
            <a:off x="72000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1" name="Google Shape;3381;p13"/>
          <p:cNvSpPr txBox="1"/>
          <p:nvPr>
            <p:ph type="subTitle" idx="1"/>
          </p:nvPr>
        </p:nvSpPr>
        <p:spPr>
          <a:xfrm>
            <a:off x="3352375" y="1960025"/>
            <a:ext cx="18777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82" name="Google Shape;3382;p13"/>
          <p:cNvSpPr txBox="1"/>
          <p:nvPr>
            <p:ph type="subTitle" idx="2"/>
          </p:nvPr>
        </p:nvSpPr>
        <p:spPr>
          <a:xfrm>
            <a:off x="711650" y="1960025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83" name="Google Shape;3383;p13"/>
          <p:cNvSpPr txBox="1"/>
          <p:nvPr>
            <p:ph type="title" idx="3" hasCustomPrompt="1"/>
          </p:nvPr>
        </p:nvSpPr>
        <p:spPr>
          <a:xfrm>
            <a:off x="711650" y="1484626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4" name="Google Shape;3384;p13"/>
          <p:cNvSpPr txBox="1"/>
          <p:nvPr>
            <p:ph type="title" idx="4" hasCustomPrompt="1"/>
          </p:nvPr>
        </p:nvSpPr>
        <p:spPr>
          <a:xfrm>
            <a:off x="3352375" y="1484626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5" name="Google Shape;3385;p13"/>
          <p:cNvSpPr txBox="1"/>
          <p:nvPr>
            <p:ph type="subTitle" idx="5"/>
          </p:nvPr>
        </p:nvSpPr>
        <p:spPr>
          <a:xfrm>
            <a:off x="5993100" y="1960025"/>
            <a:ext cx="18777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86" name="Google Shape;3386;p13"/>
          <p:cNvSpPr txBox="1"/>
          <p:nvPr>
            <p:ph type="title" idx="6" hasCustomPrompt="1"/>
          </p:nvPr>
        </p:nvSpPr>
        <p:spPr>
          <a:xfrm>
            <a:off x="5993100" y="1484626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7" name="Google Shape;3387;p13"/>
          <p:cNvSpPr txBox="1"/>
          <p:nvPr>
            <p:ph type="subTitle" idx="7"/>
          </p:nvPr>
        </p:nvSpPr>
        <p:spPr>
          <a:xfrm>
            <a:off x="3352375" y="2425725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388" name="Google Shape;3388;p13"/>
          <p:cNvSpPr txBox="1"/>
          <p:nvPr>
            <p:ph type="subTitle" idx="8"/>
          </p:nvPr>
        </p:nvSpPr>
        <p:spPr>
          <a:xfrm>
            <a:off x="711650" y="2425725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389" name="Google Shape;3389;p13"/>
          <p:cNvSpPr txBox="1"/>
          <p:nvPr>
            <p:ph type="subTitle" idx="9"/>
          </p:nvPr>
        </p:nvSpPr>
        <p:spPr>
          <a:xfrm>
            <a:off x="5993100" y="2425725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390" name="Google Shape;3390;p13"/>
          <p:cNvSpPr txBox="1"/>
          <p:nvPr>
            <p:ph type="subTitle" idx="13"/>
          </p:nvPr>
        </p:nvSpPr>
        <p:spPr>
          <a:xfrm>
            <a:off x="3352375" y="3583700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91" name="Google Shape;3391;p13"/>
          <p:cNvSpPr txBox="1"/>
          <p:nvPr>
            <p:ph type="subTitle" idx="14"/>
          </p:nvPr>
        </p:nvSpPr>
        <p:spPr>
          <a:xfrm>
            <a:off x="711650" y="3583700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92" name="Google Shape;3392;p13"/>
          <p:cNvSpPr txBox="1"/>
          <p:nvPr>
            <p:ph type="title" idx="15" hasCustomPrompt="1"/>
          </p:nvPr>
        </p:nvSpPr>
        <p:spPr>
          <a:xfrm>
            <a:off x="711650" y="3108301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3" name="Google Shape;3393;p13"/>
          <p:cNvSpPr txBox="1"/>
          <p:nvPr>
            <p:ph type="title" idx="16" hasCustomPrompt="1"/>
          </p:nvPr>
        </p:nvSpPr>
        <p:spPr>
          <a:xfrm>
            <a:off x="3352375" y="3108301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4" name="Google Shape;3394;p13"/>
          <p:cNvSpPr txBox="1"/>
          <p:nvPr>
            <p:ph type="subTitle" idx="17"/>
          </p:nvPr>
        </p:nvSpPr>
        <p:spPr>
          <a:xfrm>
            <a:off x="5993100" y="3583700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395" name="Google Shape;3395;p13"/>
          <p:cNvSpPr txBox="1"/>
          <p:nvPr>
            <p:ph type="title" idx="18" hasCustomPrompt="1"/>
          </p:nvPr>
        </p:nvSpPr>
        <p:spPr>
          <a:xfrm>
            <a:off x="5993100" y="3108301"/>
            <a:ext cx="13401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6" name="Google Shape;3396;p13"/>
          <p:cNvSpPr txBox="1"/>
          <p:nvPr>
            <p:ph type="subTitle" idx="19"/>
          </p:nvPr>
        </p:nvSpPr>
        <p:spPr>
          <a:xfrm>
            <a:off x="3352375" y="4049400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397" name="Google Shape;3397;p13"/>
          <p:cNvSpPr txBox="1"/>
          <p:nvPr>
            <p:ph type="subTitle" idx="20"/>
          </p:nvPr>
        </p:nvSpPr>
        <p:spPr>
          <a:xfrm>
            <a:off x="711650" y="4049400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3398" name="Google Shape;3398;p13"/>
          <p:cNvSpPr txBox="1"/>
          <p:nvPr>
            <p:ph type="subTitle" idx="21"/>
          </p:nvPr>
        </p:nvSpPr>
        <p:spPr>
          <a:xfrm>
            <a:off x="5993100" y="4049400"/>
            <a:ext cx="24309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21">
    <p:spTree>
      <p:nvGrpSpPr>
        <p:cNvPr id="3399" name="Shape 3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0" name="Google Shape;3400;p14"/>
          <p:cNvSpPr/>
          <p:nvPr/>
        </p:nvSpPr>
        <p:spPr>
          <a:xfrm>
            <a:off x="720000" y="913325"/>
            <a:ext cx="7704025" cy="3600025"/>
          </a:xfrm>
          <a:custGeom>
            <a:avLst/>
            <a:gdLst/>
            <a:ahLst/>
            <a:cxnLst/>
            <a:rect l="l" t="t" r="r" b="b"/>
            <a:pathLst>
              <a:path w="308161" h="144001" extrusionOk="0">
                <a:moveTo>
                  <a:pt x="154141" y="0"/>
                </a:moveTo>
                <a:lnTo>
                  <a:pt x="308161" y="43"/>
                </a:lnTo>
                <a:lnTo>
                  <a:pt x="308161" y="144001"/>
                </a:lnTo>
                <a:lnTo>
                  <a:pt x="0" y="144001"/>
                </a:lnTo>
                <a:lnTo>
                  <a:pt x="0" y="23015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401" name="Google Shape;3401;p14"/>
          <p:cNvGrpSpPr/>
          <p:nvPr/>
        </p:nvGrpSpPr>
        <p:grpSpPr>
          <a:xfrm rot="-9966496" flipH="1">
            <a:off x="7569857" y="-391169"/>
            <a:ext cx="1803091" cy="2046728"/>
            <a:chOff x="1360300" y="417100"/>
            <a:chExt cx="1803000" cy="2046625"/>
          </a:xfrm>
        </p:grpSpPr>
        <p:sp>
          <p:nvSpPr>
            <p:cNvPr id="3402" name="Google Shape;3402;p1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3" name="Google Shape;3403;p1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4" name="Google Shape;3404;p1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5" name="Google Shape;3405;p1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6" name="Google Shape;3406;p1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7" name="Google Shape;3407;p1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8" name="Google Shape;3408;p1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9" name="Google Shape;3409;p1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0" name="Google Shape;3410;p1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1" name="Google Shape;3411;p1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2" name="Google Shape;3412;p1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3" name="Google Shape;3413;p1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4" name="Google Shape;3414;p1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5" name="Google Shape;3415;p1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6" name="Google Shape;3416;p1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7" name="Google Shape;3417;p1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8" name="Google Shape;3418;p1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9" name="Google Shape;3419;p1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0" name="Google Shape;3420;p1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1" name="Google Shape;3421;p1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2" name="Google Shape;3422;p1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3" name="Google Shape;3423;p1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4" name="Google Shape;3424;p1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5" name="Google Shape;3425;p1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6" name="Google Shape;3426;p1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7" name="Google Shape;3427;p1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28" name="Google Shape;3428;p14"/>
          <p:cNvGrpSpPr/>
          <p:nvPr/>
        </p:nvGrpSpPr>
        <p:grpSpPr>
          <a:xfrm rot="3437332" flipH="1">
            <a:off x="-244510" y="3424513"/>
            <a:ext cx="1931387" cy="2228260"/>
            <a:chOff x="4187325" y="3050125"/>
            <a:chExt cx="1931400" cy="2228275"/>
          </a:xfrm>
        </p:grpSpPr>
        <p:sp>
          <p:nvSpPr>
            <p:cNvPr id="3429" name="Google Shape;3429;p14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0" name="Google Shape;3430;p14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1" name="Google Shape;3431;p14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2" name="Google Shape;3432;p14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3" name="Google Shape;3433;p14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4" name="Google Shape;3434;p14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5" name="Google Shape;3435;p14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6" name="Google Shape;3436;p14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7" name="Google Shape;3437;p14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8" name="Google Shape;3438;p14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9" name="Google Shape;3439;p14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0" name="Google Shape;3440;p14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1" name="Google Shape;3441;p14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2" name="Google Shape;3442;p14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3" name="Google Shape;3443;p14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4" name="Google Shape;3444;p14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5" name="Google Shape;3445;p14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6" name="Google Shape;3446;p14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7" name="Google Shape;3447;p14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8" name="Google Shape;3448;p14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9" name="Google Shape;3449;p14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0" name="Google Shape;3450;p14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1" name="Google Shape;3451;p14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2" name="Google Shape;3452;p14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3" name="Google Shape;3453;p14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454" name="Google Shape;3454;p14"/>
          <p:cNvSpPr txBox="1"/>
          <p:nvPr>
            <p:ph type="title"/>
          </p:nvPr>
        </p:nvSpPr>
        <p:spPr>
          <a:xfrm>
            <a:off x="72000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5" name="Google Shape;3455;p14"/>
          <p:cNvSpPr txBox="1"/>
          <p:nvPr>
            <p:ph type="subTitle" idx="1"/>
          </p:nvPr>
        </p:nvSpPr>
        <p:spPr>
          <a:xfrm>
            <a:off x="5687950" y="1495958"/>
            <a:ext cx="18777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456" name="Google Shape;3456;p14"/>
          <p:cNvSpPr txBox="1"/>
          <p:nvPr>
            <p:ph type="subTitle" idx="2"/>
          </p:nvPr>
        </p:nvSpPr>
        <p:spPr>
          <a:xfrm>
            <a:off x="2416525" y="1495958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457" name="Google Shape;3457;p14"/>
          <p:cNvSpPr txBox="1"/>
          <p:nvPr>
            <p:ph type="title" idx="3" hasCustomPrompt="1"/>
          </p:nvPr>
        </p:nvSpPr>
        <p:spPr>
          <a:xfrm>
            <a:off x="1578325" y="1538623"/>
            <a:ext cx="8382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8" name="Google Shape;3458;p14"/>
          <p:cNvSpPr txBox="1"/>
          <p:nvPr>
            <p:ph type="title" idx="4" hasCustomPrompt="1"/>
          </p:nvPr>
        </p:nvSpPr>
        <p:spPr>
          <a:xfrm>
            <a:off x="4849750" y="1538623"/>
            <a:ext cx="8355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9" name="Google Shape;3459;p14"/>
          <p:cNvSpPr txBox="1"/>
          <p:nvPr>
            <p:ph type="subTitle" idx="5"/>
          </p:nvPr>
        </p:nvSpPr>
        <p:spPr>
          <a:xfrm>
            <a:off x="2416525" y="2906453"/>
            <a:ext cx="18777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460" name="Google Shape;3460;p14"/>
          <p:cNvSpPr txBox="1"/>
          <p:nvPr>
            <p:ph type="title" idx="6" hasCustomPrompt="1"/>
          </p:nvPr>
        </p:nvSpPr>
        <p:spPr>
          <a:xfrm>
            <a:off x="1578325" y="2949121"/>
            <a:ext cx="8382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1" name="Google Shape;3461;p14"/>
          <p:cNvSpPr txBox="1"/>
          <p:nvPr>
            <p:ph type="subTitle" idx="7"/>
          </p:nvPr>
        </p:nvSpPr>
        <p:spPr>
          <a:xfrm>
            <a:off x="5687950" y="1961650"/>
            <a:ext cx="18744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62" name="Google Shape;3462;p14"/>
          <p:cNvSpPr txBox="1"/>
          <p:nvPr>
            <p:ph type="subTitle" idx="8"/>
          </p:nvPr>
        </p:nvSpPr>
        <p:spPr>
          <a:xfrm>
            <a:off x="2416525" y="1961650"/>
            <a:ext cx="18777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63" name="Google Shape;3463;p14"/>
          <p:cNvSpPr txBox="1"/>
          <p:nvPr>
            <p:ph type="subTitle" idx="9"/>
          </p:nvPr>
        </p:nvSpPr>
        <p:spPr>
          <a:xfrm>
            <a:off x="2416525" y="3373250"/>
            <a:ext cx="1877700" cy="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64" name="Google Shape;3464;p14"/>
          <p:cNvSpPr txBox="1"/>
          <p:nvPr>
            <p:ph type="subTitle" idx="13"/>
          </p:nvPr>
        </p:nvSpPr>
        <p:spPr>
          <a:xfrm>
            <a:off x="5692125" y="2904767"/>
            <a:ext cx="14658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3465" name="Google Shape;3465;p14"/>
          <p:cNvSpPr txBox="1"/>
          <p:nvPr>
            <p:ph type="title" idx="14" hasCustomPrompt="1"/>
          </p:nvPr>
        </p:nvSpPr>
        <p:spPr>
          <a:xfrm>
            <a:off x="4852353" y="2947425"/>
            <a:ext cx="835500" cy="5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6" name="Google Shape;3466;p14"/>
          <p:cNvSpPr txBox="1"/>
          <p:nvPr>
            <p:ph type="subTitle" idx="15"/>
          </p:nvPr>
        </p:nvSpPr>
        <p:spPr>
          <a:xfrm>
            <a:off x="5691166" y="3370453"/>
            <a:ext cx="1874400" cy="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2">
    <p:spTree>
      <p:nvGrpSpPr>
        <p:cNvPr id="3467" name="Shape 3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8" name="Google Shape;3468;p15"/>
          <p:cNvSpPr/>
          <p:nvPr/>
        </p:nvSpPr>
        <p:spPr>
          <a:xfrm flipH="1">
            <a:off x="719051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469" name="Google Shape;3469;p15"/>
          <p:cNvGrpSpPr/>
          <p:nvPr/>
        </p:nvGrpSpPr>
        <p:grpSpPr>
          <a:xfrm rot="7103540" flipH="1">
            <a:off x="-264959" y="1936846"/>
            <a:ext cx="1931373" cy="2228244"/>
            <a:chOff x="4187325" y="3050125"/>
            <a:chExt cx="1931400" cy="2228275"/>
          </a:xfrm>
        </p:grpSpPr>
        <p:sp>
          <p:nvSpPr>
            <p:cNvPr id="3470" name="Google Shape;3470;p1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1" name="Google Shape;3471;p1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2" name="Google Shape;3472;p1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3" name="Google Shape;3473;p1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4" name="Google Shape;3474;p1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5" name="Google Shape;3475;p1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6" name="Google Shape;3476;p1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7" name="Google Shape;3477;p1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8" name="Google Shape;3478;p1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9" name="Google Shape;3479;p1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0" name="Google Shape;3480;p1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1" name="Google Shape;3481;p1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2" name="Google Shape;3482;p1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3" name="Google Shape;3483;p1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4" name="Google Shape;3484;p1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5" name="Google Shape;3485;p1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6" name="Google Shape;3486;p1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7" name="Google Shape;3487;p1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8" name="Google Shape;3488;p1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9" name="Google Shape;3489;p1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0" name="Google Shape;3490;p1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1" name="Google Shape;3491;p1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2" name="Google Shape;3492;p1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3" name="Google Shape;3493;p1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4" name="Google Shape;3494;p1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495" name="Google Shape;3495;p15"/>
          <p:cNvSpPr txBox="1"/>
          <p:nvPr>
            <p:ph type="title"/>
          </p:nvPr>
        </p:nvSpPr>
        <p:spPr>
          <a:xfrm flipH="1">
            <a:off x="3108475" y="1278725"/>
            <a:ext cx="2918700" cy="10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6" name="Google Shape;3496;p15"/>
          <p:cNvSpPr txBox="1"/>
          <p:nvPr>
            <p:ph type="subTitle" idx="1"/>
          </p:nvPr>
        </p:nvSpPr>
        <p:spPr>
          <a:xfrm flipH="1">
            <a:off x="3116825" y="2425725"/>
            <a:ext cx="2918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497" name="Google Shape;3497;p15"/>
          <p:cNvGrpSpPr/>
          <p:nvPr/>
        </p:nvGrpSpPr>
        <p:grpSpPr>
          <a:xfrm rot="7733709">
            <a:off x="753594" y="-1023181"/>
            <a:ext cx="1803008" cy="2046635"/>
            <a:chOff x="1360300" y="417100"/>
            <a:chExt cx="1803000" cy="2046625"/>
          </a:xfrm>
        </p:grpSpPr>
        <p:sp>
          <p:nvSpPr>
            <p:cNvPr id="3498" name="Google Shape;3498;p1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9" name="Google Shape;3499;p1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0" name="Google Shape;3500;p1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1" name="Google Shape;3501;p1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2" name="Google Shape;3502;p1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3" name="Google Shape;3503;p1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4" name="Google Shape;3504;p1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5" name="Google Shape;3505;p1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6" name="Google Shape;3506;p1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7" name="Google Shape;3507;p1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8" name="Google Shape;3508;p1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9" name="Google Shape;3509;p1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0" name="Google Shape;3510;p1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1" name="Google Shape;3511;p1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2" name="Google Shape;3512;p1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3" name="Google Shape;3513;p1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4" name="Google Shape;3514;p1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5" name="Google Shape;3515;p1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6" name="Google Shape;3516;p1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7" name="Google Shape;3517;p1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8" name="Google Shape;3518;p1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9" name="Google Shape;3519;p1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0" name="Google Shape;3520;p1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1" name="Google Shape;3521;p1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2" name="Google Shape;3522;p1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3" name="Google Shape;3523;p1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524" name="Google Shape;3524;p15"/>
          <p:cNvGrpSpPr/>
          <p:nvPr/>
        </p:nvGrpSpPr>
        <p:grpSpPr>
          <a:xfrm rot="5195671">
            <a:off x="172671" y="830751"/>
            <a:ext cx="1509373" cy="2339795"/>
            <a:chOff x="3112400" y="1318050"/>
            <a:chExt cx="1509425" cy="2339875"/>
          </a:xfrm>
        </p:grpSpPr>
        <p:sp>
          <p:nvSpPr>
            <p:cNvPr id="3525" name="Google Shape;3525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6" name="Google Shape;3526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7" name="Google Shape;3527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8" name="Google Shape;3528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9" name="Google Shape;3529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0" name="Google Shape;3530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1" name="Google Shape;3531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2" name="Google Shape;3532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3" name="Google Shape;3533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4" name="Google Shape;3534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5" name="Google Shape;3535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6" name="Google Shape;3536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7" name="Google Shape;3537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8" name="Google Shape;3538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539" name="Google Shape;3539;p15"/>
          <p:cNvGrpSpPr/>
          <p:nvPr/>
        </p:nvGrpSpPr>
        <p:grpSpPr>
          <a:xfrm rot="5400000" flipH="1">
            <a:off x="648052" y="3395334"/>
            <a:ext cx="1722100" cy="2646925"/>
            <a:chOff x="1292750" y="2594800"/>
            <a:chExt cx="1722100" cy="2646925"/>
          </a:xfrm>
        </p:grpSpPr>
        <p:sp>
          <p:nvSpPr>
            <p:cNvPr id="3540" name="Google Shape;3540;p1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1" name="Google Shape;3541;p1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2" name="Google Shape;3542;p1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3" name="Google Shape;3543;p1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4" name="Google Shape;3544;p1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5" name="Google Shape;3545;p1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6" name="Google Shape;3546;p1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7" name="Google Shape;3547;p1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8" name="Google Shape;3548;p1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9" name="Google Shape;3549;p1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0" name="Google Shape;3550;p1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1" name="Google Shape;3551;p1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2" name="Google Shape;3552;p1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3" name="Google Shape;3553;p1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4" name="Google Shape;3554;p1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5" name="Google Shape;3555;p1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6" name="Google Shape;3556;p1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7" name="Google Shape;3557;p1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8" name="Google Shape;3558;p1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9" name="Google Shape;3559;p1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0" name="Google Shape;3560;p1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1" name="Google Shape;3561;p1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2" name="Google Shape;3562;p1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3" name="Google Shape;3563;p1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4" name="Google Shape;3564;p1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5" name="Google Shape;3565;p1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6" name="Google Shape;3566;p1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7" name="Google Shape;3567;p1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8" name="Google Shape;3568;p1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9" name="Google Shape;3569;p1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0" name="Google Shape;3570;p1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1" name="Google Shape;3571;p1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2" name="Google Shape;3572;p1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3" name="Google Shape;3573;p1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4" name="Google Shape;3574;p1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5" name="Google Shape;3575;p1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6" name="Google Shape;3576;p1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7" name="Google Shape;3577;p1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8" name="Google Shape;3578;p1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9" name="Google Shape;3579;p1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0" name="Google Shape;3580;p1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1" name="Google Shape;3581;p1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2" name="Google Shape;3582;p1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3" name="Google Shape;3583;p1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4" name="Google Shape;3584;p1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5" name="Google Shape;3585;p1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6" name="Google Shape;3586;p1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7" name="Google Shape;3587;p1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8" name="Google Shape;3588;p1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9" name="Google Shape;3589;p1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0" name="Google Shape;3590;p1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1" name="Google Shape;3591;p1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2" name="Google Shape;3592;p1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3" name="Google Shape;3593;p1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4" name="Google Shape;3594;p1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5" name="Google Shape;3595;p1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6" name="Google Shape;3596;p1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7" name="Google Shape;3597;p1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8" name="Google Shape;3598;p1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9" name="Google Shape;3599;p1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0" name="Google Shape;3600;p1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1" name="Google Shape;3601;p1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2" name="Google Shape;3602;p1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3" name="Google Shape;3603;p1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4" name="Google Shape;3604;p1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5" name="Google Shape;3605;p1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6" name="Google Shape;3606;p1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7" name="Google Shape;3607;p1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8" name="Google Shape;3608;p1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9" name="Google Shape;3609;p1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0" name="Google Shape;3610;p1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1" name="Google Shape;3611;p1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2" name="Google Shape;3612;p1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3" name="Google Shape;3613;p1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4" name="Google Shape;3614;p1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5" name="Google Shape;3615;p1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6" name="Google Shape;3616;p1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7" name="Google Shape;3617;p1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8" name="Google Shape;3618;p1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9" name="Google Shape;3619;p1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0" name="Google Shape;3620;p1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1" name="Google Shape;3621;p1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2" name="Google Shape;3622;p1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3" name="Google Shape;3623;p1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4" name="Google Shape;3624;p1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5" name="Google Shape;3625;p1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6" name="Google Shape;3626;p1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627" name="Google Shape;3627;p15"/>
          <p:cNvGrpSpPr/>
          <p:nvPr/>
        </p:nvGrpSpPr>
        <p:grpSpPr>
          <a:xfrm rot="7362668">
            <a:off x="-577751" y="-189457"/>
            <a:ext cx="1931387" cy="2228260"/>
            <a:chOff x="4187325" y="3050125"/>
            <a:chExt cx="1931400" cy="2228275"/>
          </a:xfrm>
        </p:grpSpPr>
        <p:sp>
          <p:nvSpPr>
            <p:cNvPr id="3628" name="Google Shape;3628;p1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9" name="Google Shape;3629;p1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0" name="Google Shape;3630;p1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1" name="Google Shape;3631;p1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2" name="Google Shape;3632;p1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3" name="Google Shape;3633;p1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4" name="Google Shape;3634;p1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5" name="Google Shape;3635;p1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6" name="Google Shape;3636;p1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7" name="Google Shape;3637;p1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8" name="Google Shape;3638;p1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9" name="Google Shape;3639;p1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0" name="Google Shape;3640;p1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1" name="Google Shape;3641;p1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2" name="Google Shape;3642;p1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3" name="Google Shape;3643;p1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4" name="Google Shape;3644;p1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5" name="Google Shape;3645;p1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6" name="Google Shape;3646;p1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7" name="Google Shape;3647;p1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8" name="Google Shape;3648;p1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9" name="Google Shape;3649;p1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0" name="Google Shape;3650;p1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1" name="Google Shape;3651;p1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2" name="Google Shape;3652;p1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653" name="Google Shape;3653;p15"/>
          <p:cNvGrpSpPr/>
          <p:nvPr/>
        </p:nvGrpSpPr>
        <p:grpSpPr>
          <a:xfrm rot="5400000">
            <a:off x="-715845" y="3350664"/>
            <a:ext cx="1803000" cy="2046625"/>
            <a:chOff x="1360300" y="417100"/>
            <a:chExt cx="1803000" cy="2046625"/>
          </a:xfrm>
        </p:grpSpPr>
        <p:sp>
          <p:nvSpPr>
            <p:cNvPr id="3654" name="Google Shape;3654;p1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5" name="Google Shape;3655;p1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6" name="Google Shape;3656;p1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7" name="Google Shape;3657;p1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8" name="Google Shape;3658;p1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9" name="Google Shape;3659;p1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0" name="Google Shape;3660;p1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1" name="Google Shape;3661;p1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2" name="Google Shape;3662;p1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3" name="Google Shape;3663;p1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4" name="Google Shape;3664;p1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5" name="Google Shape;3665;p1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6" name="Google Shape;3666;p1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7" name="Google Shape;3667;p1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8" name="Google Shape;3668;p1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9" name="Google Shape;3669;p1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0" name="Google Shape;3670;p1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1" name="Google Shape;3671;p1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2" name="Google Shape;3672;p1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3" name="Google Shape;3673;p1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4" name="Google Shape;3674;p1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5" name="Google Shape;3675;p1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6" name="Google Shape;3676;p1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7" name="Google Shape;3677;p1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8" name="Google Shape;3678;p1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9" name="Google Shape;3679;p1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680" name="Google Shape;3680;p15"/>
          <p:cNvGrpSpPr/>
          <p:nvPr/>
        </p:nvGrpSpPr>
        <p:grpSpPr>
          <a:xfrm rot="-3696460" flipH="1">
            <a:off x="7476637" y="971384"/>
            <a:ext cx="1931373" cy="2228244"/>
            <a:chOff x="4187325" y="3050125"/>
            <a:chExt cx="1931400" cy="2228275"/>
          </a:xfrm>
        </p:grpSpPr>
        <p:sp>
          <p:nvSpPr>
            <p:cNvPr id="3681" name="Google Shape;3681;p1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2" name="Google Shape;3682;p1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3" name="Google Shape;3683;p1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4" name="Google Shape;3684;p1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5" name="Google Shape;3685;p1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6" name="Google Shape;3686;p1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7" name="Google Shape;3687;p1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8" name="Google Shape;3688;p1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9" name="Google Shape;3689;p1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0" name="Google Shape;3690;p1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1" name="Google Shape;3691;p1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2" name="Google Shape;3692;p1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3" name="Google Shape;3693;p1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4" name="Google Shape;3694;p1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5" name="Google Shape;3695;p1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6" name="Google Shape;3696;p1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7" name="Google Shape;3697;p1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8" name="Google Shape;3698;p1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9" name="Google Shape;3699;p1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0" name="Google Shape;3700;p1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1" name="Google Shape;3701;p1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2" name="Google Shape;3702;p1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3" name="Google Shape;3703;p1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4" name="Google Shape;3704;p1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5" name="Google Shape;3705;p1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706" name="Google Shape;3706;p15"/>
          <p:cNvGrpSpPr/>
          <p:nvPr/>
        </p:nvGrpSpPr>
        <p:grpSpPr>
          <a:xfrm rot="-3066291">
            <a:off x="6586448" y="4113020"/>
            <a:ext cx="1803008" cy="2046635"/>
            <a:chOff x="1360300" y="417100"/>
            <a:chExt cx="1803000" cy="2046625"/>
          </a:xfrm>
        </p:grpSpPr>
        <p:sp>
          <p:nvSpPr>
            <p:cNvPr id="3707" name="Google Shape;3707;p1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8" name="Google Shape;3708;p1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9" name="Google Shape;3709;p1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0" name="Google Shape;3710;p1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1" name="Google Shape;3711;p1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2" name="Google Shape;3712;p1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3" name="Google Shape;3713;p1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4" name="Google Shape;3714;p1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5" name="Google Shape;3715;p1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6" name="Google Shape;3716;p1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7" name="Google Shape;3717;p1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8" name="Google Shape;3718;p1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9" name="Google Shape;3719;p1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0" name="Google Shape;3720;p1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1" name="Google Shape;3721;p1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2" name="Google Shape;3722;p1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3" name="Google Shape;3723;p1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4" name="Google Shape;3724;p1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5" name="Google Shape;3725;p1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6" name="Google Shape;3726;p1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7" name="Google Shape;3727;p1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8" name="Google Shape;3728;p1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9" name="Google Shape;3729;p1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0" name="Google Shape;3730;p1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1" name="Google Shape;3731;p1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2" name="Google Shape;3732;p1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733" name="Google Shape;3733;p15"/>
          <p:cNvGrpSpPr/>
          <p:nvPr/>
        </p:nvGrpSpPr>
        <p:grpSpPr>
          <a:xfrm rot="-5604329">
            <a:off x="7461006" y="1965928"/>
            <a:ext cx="1509373" cy="2339795"/>
            <a:chOff x="3112400" y="1318050"/>
            <a:chExt cx="1509425" cy="2339875"/>
          </a:xfrm>
        </p:grpSpPr>
        <p:sp>
          <p:nvSpPr>
            <p:cNvPr id="3734" name="Google Shape;3734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5" name="Google Shape;3735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6" name="Google Shape;3736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7" name="Google Shape;3737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8" name="Google Shape;3738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9" name="Google Shape;3739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0" name="Google Shape;3740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1" name="Google Shape;3741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2" name="Google Shape;3742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3" name="Google Shape;3743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4" name="Google Shape;3744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5" name="Google Shape;3745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6" name="Google Shape;3746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7" name="Google Shape;3747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748" name="Google Shape;3748;p15"/>
          <p:cNvGrpSpPr/>
          <p:nvPr/>
        </p:nvGrpSpPr>
        <p:grpSpPr>
          <a:xfrm rot="-5400000" flipH="1">
            <a:off x="6772899" y="-905785"/>
            <a:ext cx="1722100" cy="2646925"/>
            <a:chOff x="1292750" y="2594800"/>
            <a:chExt cx="1722100" cy="2646925"/>
          </a:xfrm>
        </p:grpSpPr>
        <p:sp>
          <p:nvSpPr>
            <p:cNvPr id="3749" name="Google Shape;3749;p1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0" name="Google Shape;3750;p1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1" name="Google Shape;3751;p1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2" name="Google Shape;3752;p1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3" name="Google Shape;3753;p1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4" name="Google Shape;3754;p1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5" name="Google Shape;3755;p1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6" name="Google Shape;3756;p1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7" name="Google Shape;3757;p1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8" name="Google Shape;3758;p1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9" name="Google Shape;3759;p1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0" name="Google Shape;3760;p1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1" name="Google Shape;3761;p1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2" name="Google Shape;3762;p1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3" name="Google Shape;3763;p1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4" name="Google Shape;3764;p1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5" name="Google Shape;3765;p1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6" name="Google Shape;3766;p1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7" name="Google Shape;3767;p1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8" name="Google Shape;3768;p1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9" name="Google Shape;3769;p1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0" name="Google Shape;3770;p1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1" name="Google Shape;3771;p1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2" name="Google Shape;3772;p1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3" name="Google Shape;3773;p1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4" name="Google Shape;3774;p1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5" name="Google Shape;3775;p1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6" name="Google Shape;3776;p1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7" name="Google Shape;3777;p1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8" name="Google Shape;3778;p1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9" name="Google Shape;3779;p1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0" name="Google Shape;3780;p1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1" name="Google Shape;3781;p1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2" name="Google Shape;3782;p1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3" name="Google Shape;3783;p1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4" name="Google Shape;3784;p1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5" name="Google Shape;3785;p1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6" name="Google Shape;3786;p1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7" name="Google Shape;3787;p1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8" name="Google Shape;3788;p1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9" name="Google Shape;3789;p1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0" name="Google Shape;3790;p1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1" name="Google Shape;3791;p1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2" name="Google Shape;3792;p1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3" name="Google Shape;3793;p1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4" name="Google Shape;3794;p1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5" name="Google Shape;3795;p1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6" name="Google Shape;3796;p1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7" name="Google Shape;3797;p1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8" name="Google Shape;3798;p1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9" name="Google Shape;3799;p1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0" name="Google Shape;3800;p1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1" name="Google Shape;3801;p1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2" name="Google Shape;3802;p1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3" name="Google Shape;3803;p1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4" name="Google Shape;3804;p1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5" name="Google Shape;3805;p1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6" name="Google Shape;3806;p1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7" name="Google Shape;3807;p1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8" name="Google Shape;3808;p1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9" name="Google Shape;3809;p1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0" name="Google Shape;3810;p1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1" name="Google Shape;3811;p1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2" name="Google Shape;3812;p1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3" name="Google Shape;3813;p1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4" name="Google Shape;3814;p1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5" name="Google Shape;3815;p1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6" name="Google Shape;3816;p1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7" name="Google Shape;3817;p1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8" name="Google Shape;3818;p1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9" name="Google Shape;3819;p1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0" name="Google Shape;3820;p1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1" name="Google Shape;3821;p1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2" name="Google Shape;3822;p1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3" name="Google Shape;3823;p1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4" name="Google Shape;3824;p1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5" name="Google Shape;3825;p1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6" name="Google Shape;3826;p1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7" name="Google Shape;3827;p1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8" name="Google Shape;3828;p1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9" name="Google Shape;3829;p1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0" name="Google Shape;3830;p1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1" name="Google Shape;3831;p1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2" name="Google Shape;3832;p1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3" name="Google Shape;3833;p1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4" name="Google Shape;3834;p1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5" name="Google Shape;3835;p1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836" name="Google Shape;3836;p15"/>
          <p:cNvGrpSpPr/>
          <p:nvPr/>
        </p:nvGrpSpPr>
        <p:grpSpPr>
          <a:xfrm rot="-3437332">
            <a:off x="7789415" y="3097671"/>
            <a:ext cx="1931387" cy="2228260"/>
            <a:chOff x="4187325" y="3050125"/>
            <a:chExt cx="1931400" cy="2228275"/>
          </a:xfrm>
        </p:grpSpPr>
        <p:sp>
          <p:nvSpPr>
            <p:cNvPr id="3837" name="Google Shape;3837;p1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8" name="Google Shape;3838;p1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9" name="Google Shape;3839;p1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0" name="Google Shape;3840;p1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1" name="Google Shape;3841;p1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2" name="Google Shape;3842;p1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3" name="Google Shape;3843;p1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4" name="Google Shape;3844;p1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5" name="Google Shape;3845;p1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6" name="Google Shape;3846;p1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7" name="Google Shape;3847;p1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8" name="Google Shape;3848;p1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9" name="Google Shape;3849;p1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0" name="Google Shape;3850;p1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1" name="Google Shape;3851;p1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2" name="Google Shape;3852;p1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3" name="Google Shape;3853;p1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4" name="Google Shape;3854;p1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5" name="Google Shape;3855;p1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6" name="Google Shape;3856;p1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7" name="Google Shape;3857;p1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8" name="Google Shape;3858;p1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9" name="Google Shape;3859;p1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0" name="Google Shape;3860;p1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1" name="Google Shape;3861;p1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862" name="Google Shape;3862;p15"/>
          <p:cNvGrpSpPr/>
          <p:nvPr/>
        </p:nvGrpSpPr>
        <p:grpSpPr>
          <a:xfrm rot="-5400000">
            <a:off x="8055895" y="-260815"/>
            <a:ext cx="1803000" cy="2046625"/>
            <a:chOff x="1360300" y="417100"/>
            <a:chExt cx="1803000" cy="2046625"/>
          </a:xfrm>
        </p:grpSpPr>
        <p:sp>
          <p:nvSpPr>
            <p:cNvPr id="3863" name="Google Shape;3863;p1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4" name="Google Shape;3864;p1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5" name="Google Shape;3865;p1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6" name="Google Shape;3866;p1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7" name="Google Shape;3867;p1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8" name="Google Shape;3868;p1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9" name="Google Shape;3869;p1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0" name="Google Shape;3870;p1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1" name="Google Shape;3871;p1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2" name="Google Shape;3872;p1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3" name="Google Shape;3873;p1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4" name="Google Shape;3874;p1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5" name="Google Shape;3875;p1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6" name="Google Shape;3876;p1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7" name="Google Shape;3877;p1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8" name="Google Shape;3878;p1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9" name="Google Shape;3879;p1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0" name="Google Shape;3880;p1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1" name="Google Shape;3881;p1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2" name="Google Shape;3882;p1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3" name="Google Shape;3883;p1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4" name="Google Shape;3884;p1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5" name="Google Shape;3885;p1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6" name="Google Shape;3886;p1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7" name="Google Shape;3887;p1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8" name="Google Shape;3888;p1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28">
    <p:spTree>
      <p:nvGrpSpPr>
        <p:cNvPr id="3889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Google Shape;3890;p16"/>
          <p:cNvSpPr txBox="1"/>
          <p:nvPr>
            <p:ph type="title"/>
          </p:nvPr>
        </p:nvSpPr>
        <p:spPr>
          <a:xfrm flipH="1">
            <a:off x="5966350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91" name="Google Shape;3891;p16"/>
          <p:cNvSpPr txBox="1"/>
          <p:nvPr>
            <p:ph type="subTitle" idx="1"/>
          </p:nvPr>
        </p:nvSpPr>
        <p:spPr>
          <a:xfrm flipH="1">
            <a:off x="5606950" y="170077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9">
    <p:spTree>
      <p:nvGrpSpPr>
        <p:cNvPr id="3892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p17"/>
          <p:cNvSpPr/>
          <p:nvPr/>
        </p:nvSpPr>
        <p:spPr>
          <a:xfrm>
            <a:off x="3832625" y="962025"/>
            <a:ext cx="4606525" cy="3552825"/>
          </a:xfrm>
          <a:custGeom>
            <a:avLst/>
            <a:gdLst/>
            <a:ahLst/>
            <a:cxnLst/>
            <a:rect l="l" t="t" r="r" b="b"/>
            <a:pathLst>
              <a:path w="184261" h="142113" extrusionOk="0">
                <a:moveTo>
                  <a:pt x="0" y="0"/>
                </a:moveTo>
                <a:lnTo>
                  <a:pt x="183648" y="7"/>
                </a:lnTo>
                <a:lnTo>
                  <a:pt x="183648" y="142107"/>
                </a:lnTo>
                <a:lnTo>
                  <a:pt x="18426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94" name="Google Shape;3894;p17"/>
          <p:cNvSpPr txBox="1"/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895" name="Google Shape;3895;p17"/>
          <p:cNvGrpSpPr/>
          <p:nvPr/>
        </p:nvGrpSpPr>
        <p:grpSpPr>
          <a:xfrm rot="-2922086" flipH="1">
            <a:off x="6821982" y="-749382"/>
            <a:ext cx="1722145" cy="2646993"/>
            <a:chOff x="1292750" y="2594800"/>
            <a:chExt cx="1722100" cy="2646925"/>
          </a:xfrm>
        </p:grpSpPr>
        <p:sp>
          <p:nvSpPr>
            <p:cNvPr id="3896" name="Google Shape;3896;p1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7" name="Google Shape;3897;p1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8" name="Google Shape;3898;p1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9" name="Google Shape;3899;p1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0" name="Google Shape;3900;p1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1" name="Google Shape;3901;p1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2" name="Google Shape;3902;p1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3" name="Google Shape;3903;p1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4" name="Google Shape;3904;p1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5" name="Google Shape;3905;p1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6" name="Google Shape;3906;p1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7" name="Google Shape;3907;p1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8" name="Google Shape;3908;p1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9" name="Google Shape;3909;p1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0" name="Google Shape;3910;p1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1" name="Google Shape;3911;p1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2" name="Google Shape;3912;p1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3" name="Google Shape;3913;p1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4" name="Google Shape;3914;p1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5" name="Google Shape;3915;p1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6" name="Google Shape;3916;p1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7" name="Google Shape;3917;p1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8" name="Google Shape;3918;p1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9" name="Google Shape;3919;p1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0" name="Google Shape;3920;p1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1" name="Google Shape;3921;p1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2" name="Google Shape;3922;p1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3" name="Google Shape;3923;p1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4" name="Google Shape;3924;p1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5" name="Google Shape;3925;p1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6" name="Google Shape;3926;p1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7" name="Google Shape;3927;p1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8" name="Google Shape;3928;p1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9" name="Google Shape;3929;p1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0" name="Google Shape;3930;p1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1" name="Google Shape;3931;p1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2" name="Google Shape;3932;p1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3" name="Google Shape;3933;p1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4" name="Google Shape;3934;p1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5" name="Google Shape;3935;p1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6" name="Google Shape;3936;p1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7" name="Google Shape;3937;p1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8" name="Google Shape;3938;p1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9" name="Google Shape;3939;p1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0" name="Google Shape;3940;p1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1" name="Google Shape;3941;p1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2" name="Google Shape;3942;p1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3" name="Google Shape;3943;p1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4" name="Google Shape;3944;p1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5" name="Google Shape;3945;p1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6" name="Google Shape;3946;p1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7" name="Google Shape;3947;p1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8" name="Google Shape;3948;p1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9" name="Google Shape;3949;p1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0" name="Google Shape;3950;p1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1" name="Google Shape;3951;p1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2" name="Google Shape;3952;p1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3" name="Google Shape;3953;p1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4" name="Google Shape;3954;p1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5" name="Google Shape;3955;p1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6" name="Google Shape;3956;p1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7" name="Google Shape;3957;p1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8" name="Google Shape;3958;p1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9" name="Google Shape;3959;p1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0" name="Google Shape;3960;p1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1" name="Google Shape;3961;p1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2" name="Google Shape;3962;p1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3" name="Google Shape;3963;p1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4" name="Google Shape;3964;p1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5" name="Google Shape;3965;p1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6" name="Google Shape;3966;p1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7" name="Google Shape;3967;p1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8" name="Google Shape;3968;p1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9" name="Google Shape;3969;p1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0" name="Google Shape;3970;p1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1" name="Google Shape;3971;p1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2" name="Google Shape;3972;p1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3" name="Google Shape;3973;p1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4" name="Google Shape;3974;p1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5" name="Google Shape;3975;p1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6" name="Google Shape;3976;p1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7" name="Google Shape;3977;p1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8" name="Google Shape;3978;p1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9" name="Google Shape;3979;p1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0" name="Google Shape;3980;p1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1" name="Google Shape;3981;p1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2" name="Google Shape;3982;p1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83" name="Google Shape;3983;p17"/>
          <p:cNvGrpSpPr/>
          <p:nvPr/>
        </p:nvGrpSpPr>
        <p:grpSpPr>
          <a:xfrm rot="-9518278" flipH="1">
            <a:off x="8345352" y="-495243"/>
            <a:ext cx="1509591" cy="2340133"/>
            <a:chOff x="3112400" y="1318050"/>
            <a:chExt cx="1509425" cy="2339875"/>
          </a:xfrm>
        </p:grpSpPr>
        <p:sp>
          <p:nvSpPr>
            <p:cNvPr id="3984" name="Google Shape;3984;p1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5" name="Google Shape;3985;p1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6" name="Google Shape;3986;p1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7" name="Google Shape;3987;p1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8" name="Google Shape;3988;p1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9" name="Google Shape;3989;p1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0" name="Google Shape;3990;p1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1" name="Google Shape;3991;p1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2" name="Google Shape;3992;p1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3" name="Google Shape;3993;p1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4" name="Google Shape;3994;p1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5" name="Google Shape;3995;p1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6" name="Google Shape;3996;p1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7" name="Google Shape;3997;p1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998" name="Google Shape;3998;p17"/>
          <p:cNvSpPr txBox="1"/>
          <p:nvPr>
            <p:ph type="subTitle" idx="1"/>
          </p:nvPr>
        </p:nvSpPr>
        <p:spPr>
          <a:xfrm>
            <a:off x="711650" y="1530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grpSp>
        <p:nvGrpSpPr>
          <p:cNvPr id="3999" name="Google Shape;3999;p17"/>
          <p:cNvGrpSpPr/>
          <p:nvPr/>
        </p:nvGrpSpPr>
        <p:grpSpPr>
          <a:xfrm rot="-3437332">
            <a:off x="8134465" y="3650121"/>
            <a:ext cx="1931387" cy="2228260"/>
            <a:chOff x="4187325" y="3050125"/>
            <a:chExt cx="1931400" cy="2228275"/>
          </a:xfrm>
        </p:grpSpPr>
        <p:sp>
          <p:nvSpPr>
            <p:cNvPr id="4000" name="Google Shape;4000;p1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1" name="Google Shape;4001;p1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2" name="Google Shape;4002;p1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3" name="Google Shape;4003;p1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4" name="Google Shape;4004;p1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5" name="Google Shape;4005;p1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6" name="Google Shape;4006;p1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7" name="Google Shape;4007;p1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8" name="Google Shape;4008;p1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9" name="Google Shape;4009;p1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0" name="Google Shape;4010;p1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1" name="Google Shape;4011;p1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2" name="Google Shape;4012;p1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3" name="Google Shape;4013;p1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4" name="Google Shape;4014;p1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5" name="Google Shape;4015;p1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6" name="Google Shape;4016;p1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7" name="Google Shape;4017;p1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8" name="Google Shape;4018;p1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9" name="Google Shape;4019;p1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0" name="Google Shape;4020;p1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1" name="Google Shape;4021;p1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2" name="Google Shape;4022;p1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3" name="Google Shape;4023;p1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4" name="Google Shape;4024;p1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9">
    <p:spTree>
      <p:nvGrpSpPr>
        <p:cNvPr id="4025" name="Shape 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6" name="Google Shape;4026;p18"/>
          <p:cNvSpPr/>
          <p:nvPr/>
        </p:nvSpPr>
        <p:spPr>
          <a:xfrm rot="10800000" flipH="1">
            <a:off x="720000" y="630006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27" name="Google Shape;4027;p18"/>
          <p:cNvSpPr txBox="1"/>
          <p:nvPr>
            <p:ph type="title" hasCustomPrompt="1"/>
          </p:nvPr>
        </p:nvSpPr>
        <p:spPr>
          <a:xfrm flipH="1">
            <a:off x="5615725" y="1315500"/>
            <a:ext cx="19227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28" name="Google Shape;4028;p18"/>
          <p:cNvSpPr txBox="1"/>
          <p:nvPr>
            <p:ph type="ctrTitle" idx="2"/>
          </p:nvPr>
        </p:nvSpPr>
        <p:spPr>
          <a:xfrm flipH="1">
            <a:off x="2381725" y="2322300"/>
            <a:ext cx="51567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029" name="Google Shape;4029;p18"/>
          <p:cNvSpPr txBox="1"/>
          <p:nvPr>
            <p:ph type="subTitle" idx="1"/>
          </p:nvPr>
        </p:nvSpPr>
        <p:spPr>
          <a:xfrm flipH="1">
            <a:off x="4184425" y="3035400"/>
            <a:ext cx="335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4030" name="Google Shape;4030;p18"/>
          <p:cNvGrpSpPr/>
          <p:nvPr/>
        </p:nvGrpSpPr>
        <p:grpSpPr>
          <a:xfrm rot="-4953451">
            <a:off x="7806266" y="3811021"/>
            <a:ext cx="2585522" cy="2982942"/>
            <a:chOff x="4187325" y="3050125"/>
            <a:chExt cx="1931400" cy="2228275"/>
          </a:xfrm>
        </p:grpSpPr>
        <p:sp>
          <p:nvSpPr>
            <p:cNvPr id="4031" name="Google Shape;4031;p1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0" name="Google Shape;4050;p1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1" name="Google Shape;4051;p1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2" name="Google Shape;4052;p1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3" name="Google Shape;4053;p1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4" name="Google Shape;4054;p1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5" name="Google Shape;4055;p1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56" name="Google Shape;4056;p18"/>
          <p:cNvGrpSpPr/>
          <p:nvPr/>
        </p:nvGrpSpPr>
        <p:grpSpPr>
          <a:xfrm rot="-1106259">
            <a:off x="7953859" y="1267405"/>
            <a:ext cx="2305407" cy="3543488"/>
            <a:chOff x="1292750" y="2594800"/>
            <a:chExt cx="1722100" cy="2646925"/>
          </a:xfrm>
        </p:grpSpPr>
        <p:sp>
          <p:nvSpPr>
            <p:cNvPr id="4057" name="Google Shape;4057;p1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8" name="Google Shape;4058;p1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9" name="Google Shape;4059;p1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0" name="Google Shape;4060;p1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1" name="Google Shape;4061;p1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2" name="Google Shape;4062;p1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3" name="Google Shape;4063;p1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4" name="Google Shape;4064;p1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5" name="Google Shape;4065;p1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6" name="Google Shape;4066;p1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7" name="Google Shape;4067;p1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8" name="Google Shape;4068;p1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9" name="Google Shape;4069;p1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0" name="Google Shape;4070;p1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1" name="Google Shape;4071;p1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2" name="Google Shape;4072;p1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3" name="Google Shape;4073;p1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4" name="Google Shape;4074;p1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5" name="Google Shape;4075;p1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6" name="Google Shape;4076;p1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7" name="Google Shape;4077;p1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8" name="Google Shape;4078;p1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9" name="Google Shape;4079;p1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0" name="Google Shape;4080;p1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1" name="Google Shape;4081;p1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2" name="Google Shape;4082;p1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3" name="Google Shape;4083;p1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4" name="Google Shape;4084;p1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5" name="Google Shape;4085;p1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6" name="Google Shape;4086;p1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7" name="Google Shape;4087;p1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8" name="Google Shape;4088;p1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9" name="Google Shape;4089;p1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0" name="Google Shape;4090;p1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1" name="Google Shape;4091;p1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2" name="Google Shape;4092;p1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3" name="Google Shape;4093;p1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4" name="Google Shape;4094;p1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5" name="Google Shape;4095;p1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6" name="Google Shape;4096;p1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7" name="Google Shape;4097;p1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8" name="Google Shape;4098;p1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9" name="Google Shape;4099;p1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0" name="Google Shape;4100;p1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1" name="Google Shape;4101;p1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2" name="Google Shape;4102;p1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3" name="Google Shape;4103;p1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4" name="Google Shape;4104;p1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5" name="Google Shape;4105;p1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6" name="Google Shape;4106;p1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7" name="Google Shape;4107;p1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8" name="Google Shape;4108;p1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9" name="Google Shape;4109;p1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0" name="Google Shape;4110;p1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1" name="Google Shape;4111;p1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2" name="Google Shape;4112;p1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3" name="Google Shape;4113;p1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4" name="Google Shape;4114;p1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5" name="Google Shape;4115;p1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6" name="Google Shape;4116;p1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7" name="Google Shape;4117;p1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8" name="Google Shape;4118;p1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9" name="Google Shape;4119;p1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0" name="Google Shape;4120;p1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1" name="Google Shape;4121;p1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2" name="Google Shape;4122;p1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3" name="Google Shape;4123;p1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4" name="Google Shape;4124;p1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5" name="Google Shape;4125;p1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6" name="Google Shape;4126;p1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7" name="Google Shape;4127;p1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8" name="Google Shape;4128;p1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9" name="Google Shape;4129;p1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0" name="Google Shape;4130;p1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1" name="Google Shape;4131;p1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2" name="Google Shape;4132;p1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3" name="Google Shape;4133;p1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4" name="Google Shape;4134;p1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5" name="Google Shape;4135;p1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6" name="Google Shape;4136;p1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7" name="Google Shape;4137;p1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8" name="Google Shape;4138;p1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9" name="Google Shape;4139;p1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0" name="Google Shape;4140;p1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1" name="Google Shape;4141;p1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2" name="Google Shape;4142;p1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3" name="Google Shape;4143;p1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144" name="Google Shape;4144;p18"/>
          <p:cNvGrpSpPr/>
          <p:nvPr/>
        </p:nvGrpSpPr>
        <p:grpSpPr>
          <a:xfrm rot="9395001">
            <a:off x="-593481" y="2063492"/>
            <a:ext cx="2305293" cy="3543313"/>
            <a:chOff x="1292750" y="2594800"/>
            <a:chExt cx="1722100" cy="2646925"/>
          </a:xfrm>
        </p:grpSpPr>
        <p:sp>
          <p:nvSpPr>
            <p:cNvPr id="4145" name="Google Shape;4145;p1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6" name="Google Shape;4146;p1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7" name="Google Shape;4147;p1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8" name="Google Shape;4148;p1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9" name="Google Shape;4149;p1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0" name="Google Shape;4150;p1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1" name="Google Shape;4151;p1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2" name="Google Shape;4152;p1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3" name="Google Shape;4153;p1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4" name="Google Shape;4154;p1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5" name="Google Shape;4155;p1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6" name="Google Shape;4156;p1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7" name="Google Shape;4157;p1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8" name="Google Shape;4158;p1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9" name="Google Shape;4159;p1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0" name="Google Shape;4160;p1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1" name="Google Shape;4161;p1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2" name="Google Shape;4162;p1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3" name="Google Shape;4163;p1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4" name="Google Shape;4164;p1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5" name="Google Shape;4165;p1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6" name="Google Shape;4166;p1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7" name="Google Shape;4167;p1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8" name="Google Shape;4168;p1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9" name="Google Shape;4169;p1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0" name="Google Shape;4170;p1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1" name="Google Shape;4171;p1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2" name="Google Shape;4172;p1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3" name="Google Shape;4173;p1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4" name="Google Shape;4174;p1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5" name="Google Shape;4175;p1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6" name="Google Shape;4176;p1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7" name="Google Shape;4177;p1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8" name="Google Shape;4178;p1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9" name="Google Shape;4179;p1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0" name="Google Shape;4180;p1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1" name="Google Shape;4181;p1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2" name="Google Shape;4182;p1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3" name="Google Shape;4183;p1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4" name="Google Shape;4184;p1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5" name="Google Shape;4185;p1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6" name="Google Shape;4186;p1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7" name="Google Shape;4187;p1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8" name="Google Shape;4188;p1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9" name="Google Shape;4189;p1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0" name="Google Shape;4190;p1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1" name="Google Shape;4191;p1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2" name="Google Shape;4192;p1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3" name="Google Shape;4193;p1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4" name="Google Shape;4194;p1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5" name="Google Shape;4195;p1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6" name="Google Shape;4196;p1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7" name="Google Shape;4197;p1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8" name="Google Shape;4198;p1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9" name="Google Shape;4199;p1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0" name="Google Shape;4200;p1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1" name="Google Shape;4201;p1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2" name="Google Shape;4202;p1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3" name="Google Shape;4203;p1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4" name="Google Shape;4204;p1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5" name="Google Shape;4205;p1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6" name="Google Shape;4206;p1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7" name="Google Shape;4207;p1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8" name="Google Shape;4208;p1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9" name="Google Shape;4209;p1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0" name="Google Shape;4210;p1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1" name="Google Shape;4211;p1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2" name="Google Shape;4212;p1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3" name="Google Shape;4213;p1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4" name="Google Shape;4214;p1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5" name="Google Shape;4215;p1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6" name="Google Shape;4216;p1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7" name="Google Shape;4217;p1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8" name="Google Shape;4218;p1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9" name="Google Shape;4219;p1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0" name="Google Shape;4220;p1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1" name="Google Shape;4221;p1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2" name="Google Shape;4222;p1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3" name="Google Shape;4223;p1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4" name="Google Shape;4224;p1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5" name="Google Shape;4225;p1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6" name="Google Shape;4226;p1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7" name="Google Shape;4227;p1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8" name="Google Shape;4228;p1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9" name="Google Shape;4229;p1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0" name="Google Shape;4230;p1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1" name="Google Shape;4231;p1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32" name="Google Shape;4232;p18"/>
          <p:cNvGrpSpPr/>
          <p:nvPr/>
        </p:nvGrpSpPr>
        <p:grpSpPr>
          <a:xfrm rot="-10605749">
            <a:off x="-9279" y="917798"/>
            <a:ext cx="2060764" cy="3606722"/>
            <a:chOff x="4583450" y="341650"/>
            <a:chExt cx="1539450" cy="2694325"/>
          </a:xfrm>
        </p:grpSpPr>
        <p:sp>
          <p:nvSpPr>
            <p:cNvPr id="4233" name="Google Shape;4233;p1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4" name="Google Shape;4234;p1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5" name="Google Shape;4235;p1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6" name="Google Shape;4236;p1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7" name="Google Shape;4237;p1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8" name="Google Shape;4238;p1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9" name="Google Shape;4239;p1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0" name="Google Shape;4240;p1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1" name="Google Shape;4241;p1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2" name="Google Shape;4242;p1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3" name="Google Shape;4243;p1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4" name="Google Shape;4244;p1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5" name="Google Shape;4245;p1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6" name="Google Shape;4246;p1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7" name="Google Shape;4247;p1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8" name="Google Shape;4248;p1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9" name="Google Shape;4249;p1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0" name="Google Shape;4250;p1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1" name="Google Shape;4251;p1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2" name="Google Shape;4252;p1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3" name="Google Shape;4253;p1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4" name="Google Shape;4254;p1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5" name="Google Shape;4255;p1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6" name="Google Shape;4256;p1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7" name="Google Shape;4257;p1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8" name="Google Shape;4258;p1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9" name="Google Shape;4259;p1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0" name="Google Shape;4260;p1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1" name="Google Shape;4261;p1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2" name="Google Shape;4262;p1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3" name="Google Shape;4263;p1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4" name="Google Shape;4264;p1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5" name="Google Shape;4265;p1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6" name="Google Shape;4266;p1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7" name="Google Shape;4267;p1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8" name="Google Shape;4268;p1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9" name="Google Shape;4269;p1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0" name="Google Shape;4270;p1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1" name="Google Shape;4271;p1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2" name="Google Shape;4272;p1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3" name="Google Shape;4273;p1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4" name="Google Shape;4274;p1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5" name="Google Shape;4275;p1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6" name="Google Shape;4276;p1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7" name="Google Shape;4277;p1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8" name="Google Shape;4278;p1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9" name="Google Shape;4279;p1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0" name="Google Shape;4280;p1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1" name="Google Shape;4281;p1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2" name="Google Shape;4282;p1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3" name="Google Shape;4283;p1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4" name="Google Shape;4284;p1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5" name="Google Shape;4285;p1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6" name="Google Shape;4286;p1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7" name="Google Shape;4287;p1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8" name="Google Shape;4288;p1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9" name="Google Shape;4289;p1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0" name="Google Shape;4290;p1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1" name="Google Shape;4291;p1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2" name="Google Shape;4292;p1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3" name="Google Shape;4293;p1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4" name="Google Shape;4294;p1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5" name="Google Shape;4295;p1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6" name="Google Shape;4296;p1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7" name="Google Shape;4297;p1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8" name="Google Shape;4298;p1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9" name="Google Shape;4299;p1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0" name="Google Shape;4300;p1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1" name="Google Shape;4301;p1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2" name="Google Shape;4302;p1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3" name="Google Shape;4303;p1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4" name="Google Shape;4304;p1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5" name="Google Shape;4305;p1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6" name="Google Shape;4306;p1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7" name="Google Shape;4307;p1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8" name="Google Shape;4308;p1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9" name="Google Shape;4309;p1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0" name="Google Shape;4310;p1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1" name="Google Shape;4311;p1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2" name="Google Shape;4312;p1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13" name="Google Shape;4313;p18"/>
          <p:cNvGrpSpPr/>
          <p:nvPr/>
        </p:nvGrpSpPr>
        <p:grpSpPr>
          <a:xfrm rot="8404894">
            <a:off x="121362" y="-475764"/>
            <a:ext cx="1932837" cy="2996238"/>
            <a:chOff x="3112400" y="1318050"/>
            <a:chExt cx="1509425" cy="2339875"/>
          </a:xfrm>
        </p:grpSpPr>
        <p:sp>
          <p:nvSpPr>
            <p:cNvPr id="4314" name="Google Shape;4314;p1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5" name="Google Shape;4315;p1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6" name="Google Shape;4316;p1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7" name="Google Shape;4317;p1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8" name="Google Shape;4318;p1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9" name="Google Shape;4319;p1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0" name="Google Shape;4320;p1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1" name="Google Shape;4321;p1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2" name="Google Shape;4322;p1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3" name="Google Shape;4323;p1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4" name="Google Shape;4324;p1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5" name="Google Shape;4325;p1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6" name="Google Shape;4326;p1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7" name="Google Shape;4327;p1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28" name="Google Shape;4328;p18"/>
          <p:cNvGrpSpPr/>
          <p:nvPr/>
        </p:nvGrpSpPr>
        <p:grpSpPr>
          <a:xfrm rot="5400000">
            <a:off x="849001" y="-1468981"/>
            <a:ext cx="2585565" cy="2982992"/>
            <a:chOff x="4187325" y="3050125"/>
            <a:chExt cx="1931400" cy="2228275"/>
          </a:xfrm>
        </p:grpSpPr>
        <p:sp>
          <p:nvSpPr>
            <p:cNvPr id="4329" name="Google Shape;4329;p1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0" name="Google Shape;4330;p1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1" name="Google Shape;4331;p1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2" name="Google Shape;4332;p1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3" name="Google Shape;4333;p1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4" name="Google Shape;4334;p1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5" name="Google Shape;4335;p1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6" name="Google Shape;4336;p1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7" name="Google Shape;4337;p1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8" name="Google Shape;4338;p1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9" name="Google Shape;4339;p1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0" name="Google Shape;4340;p1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1" name="Google Shape;4341;p1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2" name="Google Shape;4342;p1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3" name="Google Shape;4343;p1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4" name="Google Shape;4344;p1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5" name="Google Shape;4345;p1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6" name="Google Shape;4346;p1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7" name="Google Shape;4347;p1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8" name="Google Shape;4348;p1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9" name="Google Shape;4349;p1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0" name="Google Shape;4350;p1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1" name="Google Shape;4351;p1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2" name="Google Shape;4352;p1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3" name="Google Shape;4353;p1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5"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p19"/>
          <p:cNvSpPr txBox="1"/>
          <p:nvPr>
            <p:ph type="title"/>
          </p:nvPr>
        </p:nvSpPr>
        <p:spPr>
          <a:xfrm>
            <a:off x="272325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4356" name="Google Shape;4356;p19"/>
          <p:cNvCxnSpPr>
            <a:stCxn id="4355" idx="3"/>
          </p:cNvCxnSpPr>
          <p:nvPr/>
        </p:nvCxnSpPr>
        <p:spPr>
          <a:xfrm rot="10800000" flipH="1">
            <a:off x="6420750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57" name="Google Shape;4357;p19"/>
          <p:cNvCxnSpPr/>
          <p:nvPr/>
        </p:nvCxnSpPr>
        <p:spPr>
          <a:xfrm rot="10800000" flipH="1">
            <a:off x="-12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8" name="Google Shape;4358;p19"/>
          <p:cNvGrpSpPr/>
          <p:nvPr/>
        </p:nvGrpSpPr>
        <p:grpSpPr>
          <a:xfrm rot="6631592">
            <a:off x="225094" y="-905383"/>
            <a:ext cx="1539269" cy="2694009"/>
            <a:chOff x="4583450" y="341650"/>
            <a:chExt cx="1539450" cy="2694325"/>
          </a:xfrm>
        </p:grpSpPr>
        <p:sp>
          <p:nvSpPr>
            <p:cNvPr id="4359" name="Google Shape;4359;p1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0" name="Google Shape;4360;p1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1" name="Google Shape;4361;p1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2" name="Google Shape;4362;p1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3" name="Google Shape;4363;p1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4" name="Google Shape;4364;p1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5" name="Google Shape;4365;p1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6" name="Google Shape;4366;p1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7" name="Google Shape;4367;p1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8" name="Google Shape;4368;p1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9" name="Google Shape;4369;p1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0" name="Google Shape;4370;p1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1" name="Google Shape;4371;p1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2" name="Google Shape;4372;p1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3" name="Google Shape;4373;p1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4" name="Google Shape;4374;p1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5" name="Google Shape;4375;p1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6" name="Google Shape;4376;p1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7" name="Google Shape;4377;p1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8" name="Google Shape;4378;p1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9" name="Google Shape;4379;p1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0" name="Google Shape;4380;p1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1" name="Google Shape;4381;p1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2" name="Google Shape;4382;p1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3" name="Google Shape;4383;p1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4" name="Google Shape;4384;p1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5" name="Google Shape;4385;p1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6" name="Google Shape;4386;p1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7" name="Google Shape;4387;p1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8" name="Google Shape;4388;p1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9" name="Google Shape;4389;p1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0" name="Google Shape;4390;p1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1" name="Google Shape;4391;p1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2" name="Google Shape;4392;p1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3" name="Google Shape;4393;p1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4" name="Google Shape;4394;p1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5" name="Google Shape;4395;p1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6" name="Google Shape;4396;p1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7" name="Google Shape;4397;p1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8" name="Google Shape;4398;p1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9" name="Google Shape;4399;p1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0" name="Google Shape;4400;p1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1" name="Google Shape;4401;p1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2" name="Google Shape;4402;p1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3" name="Google Shape;4403;p1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4" name="Google Shape;4404;p1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5" name="Google Shape;4405;p1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6" name="Google Shape;4406;p1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7" name="Google Shape;4407;p1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8" name="Google Shape;4408;p1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9" name="Google Shape;4409;p1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0" name="Google Shape;4410;p1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1" name="Google Shape;4411;p1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2" name="Google Shape;4412;p1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3" name="Google Shape;4413;p1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4" name="Google Shape;4414;p1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5" name="Google Shape;4415;p1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6" name="Google Shape;4416;p1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7" name="Google Shape;4417;p1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8" name="Google Shape;4418;p1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9" name="Google Shape;4419;p1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0" name="Google Shape;4420;p1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1" name="Google Shape;4421;p1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2" name="Google Shape;4422;p1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3" name="Google Shape;4423;p1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4" name="Google Shape;4424;p1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5" name="Google Shape;4425;p1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6" name="Google Shape;4426;p1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7" name="Google Shape;4427;p1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8" name="Google Shape;4428;p1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9" name="Google Shape;4429;p1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0" name="Google Shape;4430;p1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1" name="Google Shape;4431;p1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2" name="Google Shape;4432;p1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3" name="Google Shape;4433;p1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4" name="Google Shape;4434;p1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5" name="Google Shape;4435;p1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6" name="Google Shape;4436;p1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7" name="Google Shape;4437;p1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8" name="Google Shape;4438;p1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439" name="Google Shape;4439;p19"/>
          <p:cNvGrpSpPr/>
          <p:nvPr/>
        </p:nvGrpSpPr>
        <p:grpSpPr>
          <a:xfrm rot="-6631592" flipH="1">
            <a:off x="7379644" y="-905383"/>
            <a:ext cx="1539269" cy="2694009"/>
            <a:chOff x="4583450" y="341650"/>
            <a:chExt cx="1539450" cy="2694325"/>
          </a:xfrm>
        </p:grpSpPr>
        <p:sp>
          <p:nvSpPr>
            <p:cNvPr id="4440" name="Google Shape;4440;p1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1" name="Google Shape;4441;p1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2" name="Google Shape;4442;p1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3" name="Google Shape;4443;p1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4" name="Google Shape;4444;p1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5" name="Google Shape;4445;p1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6" name="Google Shape;4446;p1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7" name="Google Shape;4447;p1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8" name="Google Shape;4448;p1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9" name="Google Shape;4449;p1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0" name="Google Shape;4450;p1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1" name="Google Shape;4451;p1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2" name="Google Shape;4452;p1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3" name="Google Shape;4453;p1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3" name="Google Shape;4473;p1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4" name="Google Shape;4474;p1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5" name="Google Shape;4475;p1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6" name="Google Shape;4476;p1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7" name="Google Shape;4477;p1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8" name="Google Shape;4478;p1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9" name="Google Shape;4479;p1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0" name="Google Shape;4480;p1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1" name="Google Shape;4481;p1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2" name="Google Shape;4482;p1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3" name="Google Shape;4483;p1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4" name="Google Shape;4484;p1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5" name="Google Shape;4485;p1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6" name="Google Shape;4486;p1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7" name="Google Shape;4487;p1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8" name="Google Shape;4488;p1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9" name="Google Shape;4489;p1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0" name="Google Shape;4490;p1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1" name="Google Shape;4491;p1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2" name="Google Shape;4492;p1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3" name="Google Shape;4493;p1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4" name="Google Shape;4494;p1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5" name="Google Shape;4495;p1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6" name="Google Shape;4496;p1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7" name="Google Shape;4497;p1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8" name="Google Shape;4498;p1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9" name="Google Shape;4499;p1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0" name="Google Shape;4500;p1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1" name="Google Shape;4501;p1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2" name="Google Shape;4502;p1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3" name="Google Shape;4503;p1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4" name="Google Shape;4504;p1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5" name="Google Shape;4505;p1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6" name="Google Shape;4506;p1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7" name="Google Shape;4507;p1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8" name="Google Shape;4508;p1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9" name="Google Shape;4509;p1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0" name="Google Shape;4510;p1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1" name="Google Shape;4511;p1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2" name="Google Shape;4512;p1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3" name="Google Shape;4513;p1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4" name="Google Shape;4514;p1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5" name="Google Shape;4515;p1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6" name="Google Shape;4516;p1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7" name="Google Shape;4517;p1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8" name="Google Shape;4518;p1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9" name="Google Shape;4519;p1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9">
    <p:spTree>
      <p:nvGrpSpPr>
        <p:cNvPr id="4520" name="Shape 4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1" name="Google Shape;4521;p20"/>
          <p:cNvSpPr/>
          <p:nvPr/>
        </p:nvSpPr>
        <p:spPr>
          <a:xfrm>
            <a:off x="0" y="0"/>
            <a:ext cx="45717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522" name="Google Shape;4522;p20"/>
          <p:cNvSpPr txBox="1"/>
          <p:nvPr>
            <p:ph type="title"/>
          </p:nvPr>
        </p:nvSpPr>
        <p:spPr>
          <a:xfrm>
            <a:off x="14936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3" name="Google Shape;4523;p20"/>
          <p:cNvSpPr txBox="1"/>
          <p:nvPr>
            <p:ph type="subTitle" idx="1"/>
          </p:nvPr>
        </p:nvSpPr>
        <p:spPr>
          <a:xfrm>
            <a:off x="14853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24" name="Google Shape;4524;p20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25" name="Google Shape;4525;p20"/>
          <p:cNvSpPr txBox="1"/>
          <p:nvPr>
            <p:ph type="subTitle" idx="3"/>
          </p:nvPr>
        </p:nvSpPr>
        <p:spPr>
          <a:xfrm>
            <a:off x="53184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26" name="Google Shape;4526;p20"/>
          <p:cNvSpPr/>
          <p:nvPr/>
        </p:nvSpPr>
        <p:spPr>
          <a:xfrm>
            <a:off x="720000" y="629800"/>
            <a:ext cx="3858325" cy="3883675"/>
          </a:xfrm>
          <a:custGeom>
            <a:avLst/>
            <a:gdLst/>
            <a:ahLst/>
            <a:cxnLst/>
            <a:rect l="l" t="t" r="r" b="b"/>
            <a:pathLst>
              <a:path w="154333" h="155347" extrusionOk="0">
                <a:moveTo>
                  <a:pt x="154333" y="0"/>
                </a:moveTo>
                <a:lnTo>
                  <a:pt x="0" y="8"/>
                </a:lnTo>
                <a:lnTo>
                  <a:pt x="0" y="155347"/>
                </a:lnTo>
                <a:lnTo>
                  <a:pt x="154080" y="155347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27" name="Google Shape;4527;p20"/>
          <p:cNvSpPr/>
          <p:nvPr/>
        </p:nvSpPr>
        <p:spPr>
          <a:xfrm>
            <a:off x="4571675" y="629800"/>
            <a:ext cx="3852025" cy="3883675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528" name="Google Shape;4528;p20"/>
          <p:cNvGrpSpPr/>
          <p:nvPr/>
        </p:nvGrpSpPr>
        <p:grpSpPr>
          <a:xfrm rot="-2415756" flipH="1">
            <a:off x="8102657" y="3780605"/>
            <a:ext cx="1509444" cy="2339905"/>
            <a:chOff x="3112400" y="1318050"/>
            <a:chExt cx="1509425" cy="2339875"/>
          </a:xfrm>
        </p:grpSpPr>
        <p:sp>
          <p:nvSpPr>
            <p:cNvPr id="4529" name="Google Shape;4529;p2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0" name="Google Shape;4530;p2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1" name="Google Shape;4531;p2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2" name="Google Shape;4532;p2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3" name="Google Shape;4533;p2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4" name="Google Shape;4534;p2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5" name="Google Shape;4535;p2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6" name="Google Shape;4536;p2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7" name="Google Shape;4537;p2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8" name="Google Shape;4538;p2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9" name="Google Shape;4539;p2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0" name="Google Shape;4540;p2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1" name="Google Shape;4541;p2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2" name="Google Shape;4542;p2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543" name="Google Shape;4543;p20"/>
          <p:cNvGrpSpPr/>
          <p:nvPr/>
        </p:nvGrpSpPr>
        <p:grpSpPr>
          <a:xfrm rot="-8384244">
            <a:off x="8102657" y="-801345"/>
            <a:ext cx="1509444" cy="2339905"/>
            <a:chOff x="3112400" y="1318050"/>
            <a:chExt cx="1509425" cy="2339875"/>
          </a:xfrm>
        </p:grpSpPr>
        <p:sp>
          <p:nvSpPr>
            <p:cNvPr id="4544" name="Google Shape;4544;p2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5" name="Google Shape;4545;p2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6" name="Google Shape;4546;p2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7" name="Google Shape;4547;p2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8" name="Google Shape;4548;p2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9" name="Google Shape;4549;p2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0" name="Google Shape;4550;p2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1" name="Google Shape;4551;p2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2" name="Google Shape;4552;p2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3" name="Google Shape;4553;p2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4" name="Google Shape;4554;p2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5" name="Google Shape;4555;p2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6" name="Google Shape;4556;p2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7" name="Google Shape;4557;p2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719986" y="1058291"/>
            <a:ext cx="7704013" cy="3455651"/>
            <a:chOff x="720000" y="1409311"/>
            <a:chExt cx="7700163" cy="3132389"/>
          </a:xfrm>
        </p:grpSpPr>
        <p:grpSp>
          <p:nvGrpSpPr>
            <p:cNvPr id="446" name="Google Shape;446;p3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447" name="Google Shape;447;p3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3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3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50" name="Google Shape;450;p3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3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2" name="Google Shape;452;p3"/>
          <p:cNvGrpSpPr/>
          <p:nvPr/>
        </p:nvGrpSpPr>
        <p:grpSpPr>
          <a:xfrm rot="9693741">
            <a:off x="-951246" y="903618"/>
            <a:ext cx="2305407" cy="3543488"/>
            <a:chOff x="1292750" y="2594800"/>
            <a:chExt cx="1722100" cy="2646925"/>
          </a:xfrm>
        </p:grpSpPr>
        <p:sp>
          <p:nvSpPr>
            <p:cNvPr id="453" name="Google Shape;453;p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40" name="Google Shape;540;p3"/>
          <p:cNvGrpSpPr/>
          <p:nvPr/>
        </p:nvGrpSpPr>
        <p:grpSpPr>
          <a:xfrm rot="194251">
            <a:off x="7537260" y="160378"/>
            <a:ext cx="2060764" cy="3606722"/>
            <a:chOff x="4583450" y="341650"/>
            <a:chExt cx="1539450" cy="2694325"/>
          </a:xfrm>
        </p:grpSpPr>
        <p:sp>
          <p:nvSpPr>
            <p:cNvPr id="541" name="Google Shape;541;p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1" name="Google Shape;621;p3"/>
          <p:cNvGrpSpPr/>
          <p:nvPr/>
        </p:nvGrpSpPr>
        <p:grpSpPr>
          <a:xfrm rot="8742555">
            <a:off x="-365122" y="-539957"/>
            <a:ext cx="1509445" cy="2339905"/>
            <a:chOff x="3112400" y="1318050"/>
            <a:chExt cx="1509425" cy="2339875"/>
          </a:xfrm>
        </p:grpSpPr>
        <p:sp>
          <p:nvSpPr>
            <p:cNvPr id="622" name="Google Shape;622;p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6" name="Google Shape;636;p3"/>
          <p:cNvSpPr txBox="1"/>
          <p:nvPr>
            <p:ph type="title" hasCustomPrompt="1"/>
          </p:nvPr>
        </p:nvSpPr>
        <p:spPr>
          <a:xfrm>
            <a:off x="1855350" y="630000"/>
            <a:ext cx="1922700" cy="12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37" name="Google Shape;637;p3"/>
          <p:cNvGrpSpPr/>
          <p:nvPr/>
        </p:nvGrpSpPr>
        <p:grpSpPr>
          <a:xfrm rot="-3844686" flipH="1">
            <a:off x="4330487" y="3062797"/>
            <a:ext cx="2305348" cy="3543396"/>
            <a:chOff x="1292750" y="2594800"/>
            <a:chExt cx="1722100" cy="2646925"/>
          </a:xfrm>
        </p:grpSpPr>
        <p:sp>
          <p:nvSpPr>
            <p:cNvPr id="638" name="Google Shape;638;p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5" name="Google Shape;725;p3"/>
          <p:cNvGrpSpPr/>
          <p:nvPr/>
        </p:nvGrpSpPr>
        <p:grpSpPr>
          <a:xfrm rot="-2700000">
            <a:off x="6114817" y="3809365"/>
            <a:ext cx="2413921" cy="2740095"/>
            <a:chOff x="1360300" y="417100"/>
            <a:chExt cx="1803000" cy="2046625"/>
          </a:xfrm>
        </p:grpSpPr>
        <p:sp>
          <p:nvSpPr>
            <p:cNvPr id="726" name="Google Shape;726;p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52" name="Google Shape;752;p3"/>
          <p:cNvGrpSpPr/>
          <p:nvPr/>
        </p:nvGrpSpPr>
        <p:grpSpPr>
          <a:xfrm rot="-4650388">
            <a:off x="7675174" y="3116622"/>
            <a:ext cx="2585565" cy="2982991"/>
            <a:chOff x="4187325" y="3050125"/>
            <a:chExt cx="1931400" cy="2228275"/>
          </a:xfrm>
        </p:grpSpPr>
        <p:sp>
          <p:nvSpPr>
            <p:cNvPr id="753" name="Google Shape;753;p3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78" name="Google Shape;778;p3"/>
          <p:cNvSpPr txBox="1"/>
          <p:nvPr>
            <p:ph type="ctrTitle" idx="2"/>
          </p:nvPr>
        </p:nvSpPr>
        <p:spPr>
          <a:xfrm>
            <a:off x="1855350" y="1679850"/>
            <a:ext cx="32340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9" name="Google Shape;779;p3"/>
          <p:cNvSpPr txBox="1"/>
          <p:nvPr>
            <p:ph type="subTitle" idx="1"/>
          </p:nvPr>
        </p:nvSpPr>
        <p:spPr>
          <a:xfrm>
            <a:off x="1855350" y="2933475"/>
            <a:ext cx="323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9_1">
    <p:spTree>
      <p:nvGrpSpPr>
        <p:cNvPr id="4558" name="Shape 4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9" name="Google Shape;4559;p21"/>
          <p:cNvSpPr/>
          <p:nvPr/>
        </p:nvSpPr>
        <p:spPr>
          <a:xfrm flipH="1">
            <a:off x="4571700" y="629800"/>
            <a:ext cx="3852000" cy="38838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560" name="Google Shape;4560;p21"/>
          <p:cNvSpPr/>
          <p:nvPr/>
        </p:nvSpPr>
        <p:spPr>
          <a:xfrm>
            <a:off x="4571688" y="629800"/>
            <a:ext cx="3852000" cy="388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4561" name="Google Shape;4561;p21"/>
          <p:cNvSpPr txBox="1"/>
          <p:nvPr>
            <p:ph type="title"/>
          </p:nvPr>
        </p:nvSpPr>
        <p:spPr>
          <a:xfrm>
            <a:off x="14936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artel ExtraBold"/>
              <a:buNone/>
              <a:defRPr sz="2800"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562" name="Google Shape;4562;p21"/>
          <p:cNvSpPr txBox="1"/>
          <p:nvPr>
            <p:ph type="subTitle" idx="1"/>
          </p:nvPr>
        </p:nvSpPr>
        <p:spPr>
          <a:xfrm>
            <a:off x="14853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63" name="Google Shape;4563;p21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4" name="Google Shape;4564;p21"/>
          <p:cNvSpPr txBox="1"/>
          <p:nvPr>
            <p:ph type="subTitle" idx="3"/>
          </p:nvPr>
        </p:nvSpPr>
        <p:spPr>
          <a:xfrm>
            <a:off x="53184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565" name="Google Shape;4565;p21"/>
          <p:cNvSpPr/>
          <p:nvPr/>
        </p:nvSpPr>
        <p:spPr>
          <a:xfrm flipH="1">
            <a:off x="719675" y="629800"/>
            <a:ext cx="3852025" cy="3883675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566" name="Google Shape;4566;p21"/>
          <p:cNvGrpSpPr/>
          <p:nvPr/>
        </p:nvGrpSpPr>
        <p:grpSpPr>
          <a:xfrm rot="-9244072" flipH="1">
            <a:off x="7810876" y="-269129"/>
            <a:ext cx="1722076" cy="2646888"/>
            <a:chOff x="1292750" y="2594800"/>
            <a:chExt cx="1722100" cy="2646925"/>
          </a:xfrm>
        </p:grpSpPr>
        <p:sp>
          <p:nvSpPr>
            <p:cNvPr id="4567" name="Google Shape;4567;p2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8" name="Google Shape;4568;p2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9" name="Google Shape;4569;p2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0" name="Google Shape;4570;p2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1" name="Google Shape;4571;p2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2" name="Google Shape;4572;p2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3" name="Google Shape;4573;p2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4" name="Google Shape;4574;p2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5" name="Google Shape;4575;p2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6" name="Google Shape;4576;p2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7" name="Google Shape;4577;p2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8" name="Google Shape;4578;p2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9" name="Google Shape;4579;p2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0" name="Google Shape;4580;p2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1" name="Google Shape;4581;p2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2" name="Google Shape;4582;p2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3" name="Google Shape;4583;p2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4" name="Google Shape;4584;p2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5" name="Google Shape;4585;p2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6" name="Google Shape;4586;p2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7" name="Google Shape;4587;p2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8" name="Google Shape;4588;p2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9" name="Google Shape;4589;p2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0" name="Google Shape;4590;p2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1" name="Google Shape;4591;p2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2" name="Google Shape;4592;p2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3" name="Google Shape;4593;p2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4" name="Google Shape;4594;p2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5" name="Google Shape;4595;p2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6" name="Google Shape;4596;p2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7" name="Google Shape;4597;p2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8" name="Google Shape;4598;p2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9" name="Google Shape;4599;p2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0" name="Google Shape;4600;p2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1" name="Google Shape;4601;p2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2" name="Google Shape;4602;p2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3" name="Google Shape;4603;p2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4" name="Google Shape;4604;p2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5" name="Google Shape;4605;p2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6" name="Google Shape;4606;p2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7" name="Google Shape;4607;p2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8" name="Google Shape;4608;p2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9" name="Google Shape;4609;p2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0" name="Google Shape;4610;p2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1" name="Google Shape;4611;p2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2" name="Google Shape;4612;p2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3" name="Google Shape;4613;p2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4" name="Google Shape;4614;p2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5" name="Google Shape;4615;p2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6" name="Google Shape;4616;p2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7" name="Google Shape;4617;p2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8" name="Google Shape;4618;p2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9" name="Google Shape;4619;p2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0" name="Google Shape;4620;p2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1" name="Google Shape;4621;p2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2" name="Google Shape;4622;p2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3" name="Google Shape;4623;p2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4" name="Google Shape;4624;p2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5" name="Google Shape;4625;p2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6" name="Google Shape;4626;p2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7" name="Google Shape;4627;p2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8" name="Google Shape;4628;p2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9" name="Google Shape;4629;p2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0" name="Google Shape;4630;p2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1" name="Google Shape;4631;p2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2" name="Google Shape;4632;p2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3" name="Google Shape;4633;p2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4" name="Google Shape;4634;p2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5" name="Google Shape;4635;p2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6" name="Google Shape;4636;p2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7" name="Google Shape;4637;p2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8" name="Google Shape;4638;p2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9" name="Google Shape;4639;p2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0" name="Google Shape;4640;p2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1" name="Google Shape;4641;p2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2" name="Google Shape;4642;p2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3" name="Google Shape;4643;p2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4" name="Google Shape;4644;p2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5" name="Google Shape;4645;p2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6" name="Google Shape;4646;p2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7" name="Google Shape;4647;p2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8" name="Google Shape;4648;p2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9" name="Google Shape;4649;p2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0" name="Google Shape;4650;p2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1" name="Google Shape;4651;p2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2" name="Google Shape;4652;p2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3" name="Google Shape;4653;p2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54" name="Google Shape;4654;p21"/>
          <p:cNvGrpSpPr/>
          <p:nvPr/>
        </p:nvGrpSpPr>
        <p:grpSpPr>
          <a:xfrm rot="-3321291">
            <a:off x="6833559" y="-843070"/>
            <a:ext cx="1803025" cy="2046653"/>
            <a:chOff x="1360300" y="417100"/>
            <a:chExt cx="1803000" cy="2046625"/>
          </a:xfrm>
        </p:grpSpPr>
        <p:sp>
          <p:nvSpPr>
            <p:cNvPr id="4655" name="Google Shape;4655;p21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6" name="Google Shape;4656;p21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7" name="Google Shape;4657;p21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8" name="Google Shape;4658;p21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9" name="Google Shape;4659;p21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0" name="Google Shape;4660;p21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1" name="Google Shape;4661;p21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2" name="Google Shape;4662;p21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3" name="Google Shape;4663;p21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4" name="Google Shape;4664;p21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5" name="Google Shape;4665;p21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6" name="Google Shape;4666;p21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7" name="Google Shape;4667;p21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8" name="Google Shape;4668;p21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9" name="Google Shape;4669;p21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0" name="Google Shape;4670;p21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1" name="Google Shape;4671;p21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2" name="Google Shape;4672;p21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3" name="Google Shape;4673;p21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4" name="Google Shape;4674;p21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5" name="Google Shape;4675;p21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6" name="Google Shape;4676;p21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7" name="Google Shape;4677;p21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8" name="Google Shape;4678;p21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9" name="Google Shape;4679;p21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0" name="Google Shape;4680;p21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81" name="Google Shape;4681;p21"/>
          <p:cNvGrpSpPr/>
          <p:nvPr/>
        </p:nvGrpSpPr>
        <p:grpSpPr>
          <a:xfrm rot="2415756">
            <a:off x="-385568" y="3780605"/>
            <a:ext cx="1509444" cy="2339905"/>
            <a:chOff x="3112400" y="1318050"/>
            <a:chExt cx="1509425" cy="2339875"/>
          </a:xfrm>
        </p:grpSpPr>
        <p:sp>
          <p:nvSpPr>
            <p:cNvPr id="4682" name="Google Shape;4682;p2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3" name="Google Shape;4683;p2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4" name="Google Shape;4684;p2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5" name="Google Shape;4685;p2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6" name="Google Shape;4686;p2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7" name="Google Shape;4687;p2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8" name="Google Shape;4688;p2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9" name="Google Shape;4689;p2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0" name="Google Shape;4690;p2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1" name="Google Shape;4691;p2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2" name="Google Shape;4692;p2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3" name="Google Shape;4693;p2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4" name="Google Shape;4694;p2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5" name="Google Shape;4695;p2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4696" name="Shape 4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7" name="Google Shape;4697;p22"/>
          <p:cNvSpPr/>
          <p:nvPr/>
        </p:nvSpPr>
        <p:spPr>
          <a:xfrm>
            <a:off x="720000" y="914400"/>
            <a:ext cx="7704025" cy="359895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98" name="Google Shape;4698;p22"/>
          <p:cNvSpPr txBox="1"/>
          <p:nvPr>
            <p:ph type="title"/>
          </p:nvPr>
        </p:nvSpPr>
        <p:spPr>
          <a:xfrm>
            <a:off x="72000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99" name="Google Shape;4699;p22"/>
          <p:cNvSpPr txBox="1"/>
          <p:nvPr>
            <p:ph type="subTitle" idx="1"/>
          </p:nvPr>
        </p:nvSpPr>
        <p:spPr>
          <a:xfrm>
            <a:off x="2133175" y="176457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700" name="Google Shape;4700;p22"/>
          <p:cNvSpPr txBox="1"/>
          <p:nvPr>
            <p:ph type="subTitle" idx="2"/>
          </p:nvPr>
        </p:nvSpPr>
        <p:spPr>
          <a:xfrm>
            <a:off x="5688300" y="176457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701" name="Google Shape;4701;p22"/>
          <p:cNvSpPr txBox="1"/>
          <p:nvPr>
            <p:ph type="subTitle" idx="3"/>
          </p:nvPr>
        </p:nvSpPr>
        <p:spPr>
          <a:xfrm>
            <a:off x="2133175" y="2120925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702" name="Google Shape;4702;p22"/>
          <p:cNvSpPr txBox="1"/>
          <p:nvPr>
            <p:ph type="subTitle" idx="4"/>
          </p:nvPr>
        </p:nvSpPr>
        <p:spPr>
          <a:xfrm>
            <a:off x="5688300" y="2120925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703" name="Google Shape;4703;p22"/>
          <p:cNvSpPr txBox="1"/>
          <p:nvPr>
            <p:ph type="subTitle" idx="5"/>
          </p:nvPr>
        </p:nvSpPr>
        <p:spPr>
          <a:xfrm>
            <a:off x="2133175" y="3088800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704" name="Google Shape;4704;p22"/>
          <p:cNvSpPr txBox="1"/>
          <p:nvPr>
            <p:ph type="subTitle" idx="6"/>
          </p:nvPr>
        </p:nvSpPr>
        <p:spPr>
          <a:xfrm>
            <a:off x="5688300" y="3088800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705" name="Google Shape;4705;p22"/>
          <p:cNvSpPr txBox="1"/>
          <p:nvPr>
            <p:ph type="subTitle" idx="7"/>
          </p:nvPr>
        </p:nvSpPr>
        <p:spPr>
          <a:xfrm>
            <a:off x="2133175" y="3447288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706" name="Google Shape;4706;p22"/>
          <p:cNvSpPr txBox="1"/>
          <p:nvPr>
            <p:ph type="subTitle" idx="8"/>
          </p:nvPr>
        </p:nvSpPr>
        <p:spPr>
          <a:xfrm>
            <a:off x="5688300" y="3447288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grpSp>
        <p:nvGrpSpPr>
          <p:cNvPr id="4707" name="Google Shape;4707;p22"/>
          <p:cNvGrpSpPr/>
          <p:nvPr/>
        </p:nvGrpSpPr>
        <p:grpSpPr>
          <a:xfrm rot="-7098627" flipH="1">
            <a:off x="6879903" y="-944416"/>
            <a:ext cx="1539291" cy="2694047"/>
            <a:chOff x="4583450" y="341650"/>
            <a:chExt cx="1539450" cy="2694325"/>
          </a:xfrm>
        </p:grpSpPr>
        <p:sp>
          <p:nvSpPr>
            <p:cNvPr id="4708" name="Google Shape;4708;p2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9" name="Google Shape;4709;p2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0" name="Google Shape;4710;p2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1" name="Google Shape;4711;p2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2" name="Google Shape;4712;p2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3" name="Google Shape;4713;p2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4" name="Google Shape;4714;p2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5" name="Google Shape;4715;p2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6" name="Google Shape;4716;p2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7" name="Google Shape;4717;p2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8" name="Google Shape;4718;p2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9" name="Google Shape;4719;p2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0" name="Google Shape;4720;p2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1" name="Google Shape;4721;p2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2" name="Google Shape;4722;p2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3" name="Google Shape;4723;p2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4" name="Google Shape;4724;p2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5" name="Google Shape;4725;p2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6" name="Google Shape;4726;p2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7" name="Google Shape;4727;p2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8" name="Google Shape;4728;p2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9" name="Google Shape;4729;p2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0" name="Google Shape;4730;p2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1" name="Google Shape;4731;p2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2" name="Google Shape;4732;p2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3" name="Google Shape;4733;p2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4" name="Google Shape;4734;p2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5" name="Google Shape;4735;p2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6" name="Google Shape;4736;p2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7" name="Google Shape;4737;p2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8" name="Google Shape;4738;p2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9" name="Google Shape;4739;p2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0" name="Google Shape;4740;p2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1" name="Google Shape;4741;p2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2" name="Google Shape;4742;p2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3" name="Google Shape;4743;p2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4" name="Google Shape;4744;p2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5" name="Google Shape;4745;p2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6" name="Google Shape;4746;p2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7" name="Google Shape;4747;p2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8" name="Google Shape;4748;p2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9" name="Google Shape;4749;p2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0" name="Google Shape;4750;p2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1" name="Google Shape;4751;p2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2" name="Google Shape;4752;p2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3" name="Google Shape;4753;p2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4" name="Google Shape;4754;p2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5" name="Google Shape;4755;p2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6" name="Google Shape;4756;p2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7" name="Google Shape;4757;p2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8" name="Google Shape;4758;p2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9" name="Google Shape;4759;p2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0" name="Google Shape;4760;p2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1" name="Google Shape;4761;p2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2" name="Google Shape;4762;p2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3" name="Google Shape;4763;p2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4" name="Google Shape;4764;p2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5" name="Google Shape;4765;p2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6" name="Google Shape;4766;p2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7" name="Google Shape;4767;p2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8" name="Google Shape;4768;p2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9" name="Google Shape;4769;p2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0" name="Google Shape;4770;p2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1" name="Google Shape;4771;p2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2" name="Google Shape;4772;p2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3" name="Google Shape;4773;p2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4" name="Google Shape;4774;p2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5" name="Google Shape;4775;p2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6" name="Google Shape;4776;p2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7" name="Google Shape;4777;p2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8" name="Google Shape;4778;p2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9" name="Google Shape;4779;p2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0" name="Google Shape;4780;p2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1" name="Google Shape;4781;p2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2" name="Google Shape;4782;p2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3" name="Google Shape;4783;p2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4" name="Google Shape;4784;p2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5" name="Google Shape;4785;p2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6" name="Google Shape;4786;p2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7" name="Google Shape;4787;p2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788" name="Google Shape;4788;p22"/>
          <p:cNvGrpSpPr/>
          <p:nvPr/>
        </p:nvGrpSpPr>
        <p:grpSpPr>
          <a:xfrm rot="-5992493" flipH="1">
            <a:off x="7784434" y="-711545"/>
            <a:ext cx="1931430" cy="2228310"/>
            <a:chOff x="4187325" y="3050125"/>
            <a:chExt cx="1931400" cy="2228275"/>
          </a:xfrm>
        </p:grpSpPr>
        <p:sp>
          <p:nvSpPr>
            <p:cNvPr id="4789" name="Google Shape;4789;p2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0" name="Google Shape;4790;p2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1" name="Google Shape;4791;p2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2" name="Google Shape;4792;p2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3" name="Google Shape;4793;p2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4" name="Google Shape;4794;p2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5" name="Google Shape;4795;p2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6" name="Google Shape;4796;p2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7" name="Google Shape;4797;p2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8" name="Google Shape;4798;p2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9" name="Google Shape;4799;p2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0" name="Google Shape;4800;p2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1" name="Google Shape;4801;p2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2" name="Google Shape;4802;p2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3" name="Google Shape;4803;p2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4" name="Google Shape;4804;p2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5" name="Google Shape;4805;p2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6" name="Google Shape;4806;p2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7" name="Google Shape;4807;p2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8" name="Google Shape;4808;p2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9" name="Google Shape;4809;p2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0" name="Google Shape;4810;p2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1" name="Google Shape;4811;p2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2" name="Google Shape;4812;p2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3" name="Google Shape;4813;p2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7">
    <p:spTree>
      <p:nvGrpSpPr>
        <p:cNvPr id="4814" name="Shape 4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5" name="Google Shape;4815;p23"/>
          <p:cNvSpPr/>
          <p:nvPr/>
        </p:nvSpPr>
        <p:spPr>
          <a:xfrm>
            <a:off x="718225" y="914400"/>
            <a:ext cx="7705800" cy="3598950"/>
          </a:xfrm>
          <a:custGeom>
            <a:avLst/>
            <a:gdLst/>
            <a:ahLst/>
            <a:cxnLst/>
            <a:rect l="l" t="t" r="r" b="b"/>
            <a:pathLst>
              <a:path w="308232" h="143958" extrusionOk="0">
                <a:moveTo>
                  <a:pt x="185298" y="95"/>
                </a:moveTo>
                <a:lnTo>
                  <a:pt x="308232" y="0"/>
                </a:lnTo>
                <a:lnTo>
                  <a:pt x="308232" y="143958"/>
                </a:lnTo>
                <a:lnTo>
                  <a:pt x="71" y="143958"/>
                </a:lnTo>
                <a:lnTo>
                  <a:pt x="0" y="39109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16" name="Google Shape;4816;p23"/>
          <p:cNvSpPr txBox="1"/>
          <p:nvPr>
            <p:ph type="title"/>
          </p:nvPr>
        </p:nvSpPr>
        <p:spPr>
          <a:xfrm>
            <a:off x="720000" y="630000"/>
            <a:ext cx="4453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17" name="Google Shape;4817;p23"/>
          <p:cNvSpPr txBox="1"/>
          <p:nvPr>
            <p:ph type="subTitle" idx="1"/>
          </p:nvPr>
        </p:nvSpPr>
        <p:spPr>
          <a:xfrm>
            <a:off x="3710100" y="2849900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818" name="Google Shape;4818;p23"/>
          <p:cNvSpPr txBox="1"/>
          <p:nvPr>
            <p:ph type="subTitle" idx="2"/>
          </p:nvPr>
        </p:nvSpPr>
        <p:spPr>
          <a:xfrm>
            <a:off x="6123600" y="2849900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819" name="Google Shape;4819;p23"/>
          <p:cNvSpPr txBox="1"/>
          <p:nvPr>
            <p:ph type="subTitle" idx="3"/>
          </p:nvPr>
        </p:nvSpPr>
        <p:spPr>
          <a:xfrm>
            <a:off x="3710100" y="3204377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820" name="Google Shape;4820;p23"/>
          <p:cNvSpPr txBox="1"/>
          <p:nvPr>
            <p:ph type="subTitle" idx="4"/>
          </p:nvPr>
        </p:nvSpPr>
        <p:spPr>
          <a:xfrm>
            <a:off x="6123600" y="3204377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821" name="Google Shape;4821;p23"/>
          <p:cNvSpPr txBox="1"/>
          <p:nvPr>
            <p:ph type="subTitle" idx="5"/>
          </p:nvPr>
        </p:nvSpPr>
        <p:spPr>
          <a:xfrm>
            <a:off x="1296600" y="2849900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4822" name="Google Shape;4822;p23"/>
          <p:cNvSpPr txBox="1"/>
          <p:nvPr>
            <p:ph type="subTitle" idx="6"/>
          </p:nvPr>
        </p:nvSpPr>
        <p:spPr>
          <a:xfrm>
            <a:off x="1296600" y="3204377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grpSp>
        <p:nvGrpSpPr>
          <p:cNvPr id="4823" name="Google Shape;4823;p23"/>
          <p:cNvGrpSpPr/>
          <p:nvPr/>
        </p:nvGrpSpPr>
        <p:grpSpPr>
          <a:xfrm rot="-9244072" flipH="1">
            <a:off x="7810876" y="-269129"/>
            <a:ext cx="1722076" cy="2646888"/>
            <a:chOff x="1292750" y="2594800"/>
            <a:chExt cx="1722100" cy="2646925"/>
          </a:xfrm>
        </p:grpSpPr>
        <p:sp>
          <p:nvSpPr>
            <p:cNvPr id="4824" name="Google Shape;4824;p2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5" name="Google Shape;4825;p2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6" name="Google Shape;4826;p2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7" name="Google Shape;4827;p2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8" name="Google Shape;4828;p2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9" name="Google Shape;4829;p2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0" name="Google Shape;4830;p2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1" name="Google Shape;4831;p2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2" name="Google Shape;4832;p2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3" name="Google Shape;4833;p2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4" name="Google Shape;4834;p2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5" name="Google Shape;4835;p2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6" name="Google Shape;4836;p2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7" name="Google Shape;4837;p2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8" name="Google Shape;4838;p2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9" name="Google Shape;4839;p2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0" name="Google Shape;4840;p2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1" name="Google Shape;4841;p2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2" name="Google Shape;4842;p2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3" name="Google Shape;4843;p2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4" name="Google Shape;4844;p2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5" name="Google Shape;4845;p2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6" name="Google Shape;4846;p2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7" name="Google Shape;4847;p2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8" name="Google Shape;4848;p2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9" name="Google Shape;4849;p2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0" name="Google Shape;4850;p2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1" name="Google Shape;4851;p2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2" name="Google Shape;4852;p2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3" name="Google Shape;4853;p2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4" name="Google Shape;4854;p2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5" name="Google Shape;4855;p2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6" name="Google Shape;4856;p2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7" name="Google Shape;4857;p2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8" name="Google Shape;4858;p2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9" name="Google Shape;4859;p2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0" name="Google Shape;4860;p2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1" name="Google Shape;4861;p2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2" name="Google Shape;4862;p2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3" name="Google Shape;4863;p2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4" name="Google Shape;4864;p2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5" name="Google Shape;4865;p2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6" name="Google Shape;4866;p2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7" name="Google Shape;4867;p2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8" name="Google Shape;4868;p2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9" name="Google Shape;4869;p2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0" name="Google Shape;4870;p2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1" name="Google Shape;4871;p2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2" name="Google Shape;4872;p2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3" name="Google Shape;4873;p2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4" name="Google Shape;4874;p2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5" name="Google Shape;4875;p2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6" name="Google Shape;4876;p2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7" name="Google Shape;4877;p2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8" name="Google Shape;4878;p2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9" name="Google Shape;4879;p2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0" name="Google Shape;4880;p2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1" name="Google Shape;4881;p2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2" name="Google Shape;4882;p2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3" name="Google Shape;4883;p2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4" name="Google Shape;4884;p2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5" name="Google Shape;4885;p2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6" name="Google Shape;4886;p2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7" name="Google Shape;4887;p2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8" name="Google Shape;4888;p2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9" name="Google Shape;4889;p2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0" name="Google Shape;4890;p2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1" name="Google Shape;4891;p2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2" name="Google Shape;4892;p2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3" name="Google Shape;4893;p2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4" name="Google Shape;4894;p2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5" name="Google Shape;4895;p2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6" name="Google Shape;4896;p2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7" name="Google Shape;4897;p2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8" name="Google Shape;4898;p2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9" name="Google Shape;4899;p2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0" name="Google Shape;4900;p2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1" name="Google Shape;4901;p2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2" name="Google Shape;4902;p2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3" name="Google Shape;4903;p2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4" name="Google Shape;4904;p2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5" name="Google Shape;4905;p2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6" name="Google Shape;4906;p2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7" name="Google Shape;4907;p2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8" name="Google Shape;4908;p2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9" name="Google Shape;4909;p2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0" name="Google Shape;4910;p2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911" name="Google Shape;4911;p23"/>
          <p:cNvGrpSpPr/>
          <p:nvPr/>
        </p:nvGrpSpPr>
        <p:grpSpPr>
          <a:xfrm rot="-3321291">
            <a:off x="6833559" y="-843070"/>
            <a:ext cx="1803025" cy="2046653"/>
            <a:chOff x="1360300" y="417100"/>
            <a:chExt cx="1803000" cy="2046625"/>
          </a:xfrm>
        </p:grpSpPr>
        <p:sp>
          <p:nvSpPr>
            <p:cNvPr id="4912" name="Google Shape;4912;p2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7">
    <p:spTree>
      <p:nvGrpSpPr>
        <p:cNvPr id="4938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p24"/>
          <p:cNvSpPr/>
          <p:nvPr/>
        </p:nvSpPr>
        <p:spPr>
          <a:xfrm flipH="1">
            <a:off x="4584950" y="0"/>
            <a:ext cx="45717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0" name="Google Shape;4940;p24"/>
          <p:cNvSpPr txBox="1"/>
          <p:nvPr>
            <p:ph type="title"/>
          </p:nvPr>
        </p:nvSpPr>
        <p:spPr>
          <a:xfrm>
            <a:off x="14936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artel ExtraBold"/>
              <a:buNone/>
              <a:defRPr sz="2800"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941" name="Google Shape;4941;p24"/>
          <p:cNvSpPr txBox="1"/>
          <p:nvPr>
            <p:ph type="subTitle" idx="1"/>
          </p:nvPr>
        </p:nvSpPr>
        <p:spPr>
          <a:xfrm>
            <a:off x="14853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42" name="Google Shape;4942;p24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43" name="Google Shape;4943;p24"/>
          <p:cNvSpPr txBox="1"/>
          <p:nvPr>
            <p:ph type="subTitle" idx="3"/>
          </p:nvPr>
        </p:nvSpPr>
        <p:spPr>
          <a:xfrm>
            <a:off x="53184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44" name="Google Shape;4944;p24"/>
          <p:cNvSpPr/>
          <p:nvPr/>
        </p:nvSpPr>
        <p:spPr>
          <a:xfrm flipH="1">
            <a:off x="4578325" y="629800"/>
            <a:ext cx="3858325" cy="3883675"/>
          </a:xfrm>
          <a:custGeom>
            <a:avLst/>
            <a:gdLst/>
            <a:ahLst/>
            <a:cxnLst/>
            <a:rect l="l" t="t" r="r" b="b"/>
            <a:pathLst>
              <a:path w="154333" h="155347" extrusionOk="0">
                <a:moveTo>
                  <a:pt x="154333" y="0"/>
                </a:moveTo>
                <a:lnTo>
                  <a:pt x="0" y="8"/>
                </a:lnTo>
                <a:lnTo>
                  <a:pt x="0" y="155347"/>
                </a:lnTo>
                <a:lnTo>
                  <a:pt x="154080" y="155347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45" name="Google Shape;4945;p24"/>
          <p:cNvSpPr/>
          <p:nvPr/>
        </p:nvSpPr>
        <p:spPr>
          <a:xfrm flipH="1">
            <a:off x="726305" y="629800"/>
            <a:ext cx="3852025" cy="3883675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946" name="Google Shape;4946;p24"/>
          <p:cNvGrpSpPr/>
          <p:nvPr/>
        </p:nvGrpSpPr>
        <p:grpSpPr>
          <a:xfrm rot="2415756">
            <a:off x="-462095" y="3780605"/>
            <a:ext cx="1509444" cy="2339905"/>
            <a:chOff x="3112400" y="1318050"/>
            <a:chExt cx="1509425" cy="2339875"/>
          </a:xfrm>
        </p:grpSpPr>
        <p:sp>
          <p:nvSpPr>
            <p:cNvPr id="4947" name="Google Shape;4947;p2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8" name="Google Shape;4948;p2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9" name="Google Shape;4949;p2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0" name="Google Shape;4950;p2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1" name="Google Shape;4951;p2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2" name="Google Shape;4952;p2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3" name="Google Shape;4953;p2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4" name="Google Shape;4954;p2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5" name="Google Shape;4955;p2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6" name="Google Shape;4956;p2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7" name="Google Shape;4957;p2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8" name="Google Shape;4958;p2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9" name="Google Shape;4959;p2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0" name="Google Shape;4960;p2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961" name="Google Shape;4961;p24"/>
          <p:cNvGrpSpPr/>
          <p:nvPr/>
        </p:nvGrpSpPr>
        <p:grpSpPr>
          <a:xfrm rot="8384244" flipH="1">
            <a:off x="-462095" y="-801345"/>
            <a:ext cx="1509444" cy="2339905"/>
            <a:chOff x="3112400" y="1318050"/>
            <a:chExt cx="1509425" cy="2339875"/>
          </a:xfrm>
        </p:grpSpPr>
        <p:sp>
          <p:nvSpPr>
            <p:cNvPr id="4962" name="Google Shape;4962;p2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3" name="Google Shape;4963;p2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4" name="Google Shape;4964;p2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5" name="Google Shape;4965;p2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6" name="Google Shape;4966;p2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7" name="Google Shape;4967;p2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8" name="Google Shape;4968;p2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9" name="Google Shape;4969;p2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0" name="Google Shape;4970;p2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1" name="Google Shape;4971;p2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2" name="Google Shape;4972;p2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3" name="Google Shape;4973;p2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4" name="Google Shape;4974;p2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5" name="Google Shape;4975;p2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17_1">
    <p:spTree>
      <p:nvGrpSpPr>
        <p:cNvPr id="4976" name="Shape 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7" name="Google Shape;4977;p25"/>
          <p:cNvSpPr/>
          <p:nvPr/>
        </p:nvSpPr>
        <p:spPr>
          <a:xfrm>
            <a:off x="726305" y="629800"/>
            <a:ext cx="3852000" cy="388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78" name="Google Shape;4978;p25"/>
          <p:cNvSpPr txBox="1"/>
          <p:nvPr>
            <p:ph type="title"/>
          </p:nvPr>
        </p:nvSpPr>
        <p:spPr>
          <a:xfrm>
            <a:off x="14936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79" name="Google Shape;4979;p25"/>
          <p:cNvSpPr txBox="1"/>
          <p:nvPr>
            <p:ph type="subTitle" idx="1"/>
          </p:nvPr>
        </p:nvSpPr>
        <p:spPr>
          <a:xfrm>
            <a:off x="14853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980" name="Google Shape;4980;p25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artel ExtraBold"/>
              <a:buNone/>
              <a:defRPr sz="2800"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981" name="Google Shape;4981;p25"/>
          <p:cNvSpPr txBox="1"/>
          <p:nvPr>
            <p:ph type="subTitle" idx="3"/>
          </p:nvPr>
        </p:nvSpPr>
        <p:spPr>
          <a:xfrm>
            <a:off x="53184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82" name="Google Shape;4982;p25"/>
          <p:cNvSpPr/>
          <p:nvPr/>
        </p:nvSpPr>
        <p:spPr>
          <a:xfrm>
            <a:off x="4584950" y="629800"/>
            <a:ext cx="3852025" cy="3883675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983" name="Google Shape;4983;p25"/>
          <p:cNvGrpSpPr/>
          <p:nvPr/>
        </p:nvGrpSpPr>
        <p:grpSpPr>
          <a:xfrm rot="9244072">
            <a:off x="-470844" y="-269129"/>
            <a:ext cx="1722076" cy="2646888"/>
            <a:chOff x="1292750" y="2594800"/>
            <a:chExt cx="1722100" cy="2646925"/>
          </a:xfrm>
        </p:grpSpPr>
        <p:sp>
          <p:nvSpPr>
            <p:cNvPr id="4984" name="Google Shape;4984;p2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071" name="Google Shape;5071;p25"/>
          <p:cNvGrpSpPr/>
          <p:nvPr/>
        </p:nvGrpSpPr>
        <p:grpSpPr>
          <a:xfrm rot="3321291" flipH="1">
            <a:off x="425524" y="-843070"/>
            <a:ext cx="1803025" cy="2046653"/>
            <a:chOff x="1360300" y="417100"/>
            <a:chExt cx="1803000" cy="2046625"/>
          </a:xfrm>
        </p:grpSpPr>
        <p:sp>
          <p:nvSpPr>
            <p:cNvPr id="5072" name="Google Shape;5072;p2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098" name="Google Shape;5098;p25"/>
          <p:cNvGrpSpPr/>
          <p:nvPr/>
        </p:nvGrpSpPr>
        <p:grpSpPr>
          <a:xfrm rot="-2415756" flipH="1">
            <a:off x="7938233" y="3780605"/>
            <a:ext cx="1509444" cy="2339905"/>
            <a:chOff x="3112400" y="1318050"/>
            <a:chExt cx="1509425" cy="2339875"/>
          </a:xfrm>
        </p:grpSpPr>
        <p:sp>
          <p:nvSpPr>
            <p:cNvPr id="5099" name="Google Shape;5099;p2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">
    <p:spTree>
      <p:nvGrpSpPr>
        <p:cNvPr id="5113" name="Shape 5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4" name="Google Shape;5114;p26"/>
          <p:cNvGrpSpPr/>
          <p:nvPr/>
        </p:nvGrpSpPr>
        <p:grpSpPr>
          <a:xfrm rot="10800000" flipH="1">
            <a:off x="719986" y="629966"/>
            <a:ext cx="7704013" cy="3455651"/>
            <a:chOff x="720000" y="1409311"/>
            <a:chExt cx="7700163" cy="3132389"/>
          </a:xfrm>
        </p:grpSpPr>
        <p:grpSp>
          <p:nvGrpSpPr>
            <p:cNvPr id="5115" name="Google Shape;5115;p26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5116" name="Google Shape;5116;p26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7" name="Google Shape;5117;p26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8" name="Google Shape;5118;p26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119" name="Google Shape;5119;p26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0" name="Google Shape;5120;p26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21" name="Google Shape;5121;p26"/>
          <p:cNvGrpSpPr/>
          <p:nvPr/>
        </p:nvGrpSpPr>
        <p:grpSpPr>
          <a:xfrm rot="4953451" flipH="1">
            <a:off x="-1214968" y="3811021"/>
            <a:ext cx="2585522" cy="2982942"/>
            <a:chOff x="4187325" y="3050125"/>
            <a:chExt cx="1931400" cy="2228275"/>
          </a:xfrm>
        </p:grpSpPr>
        <p:sp>
          <p:nvSpPr>
            <p:cNvPr id="5122" name="Google Shape;5122;p2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3" name="Google Shape;5123;p2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4" name="Google Shape;5124;p2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5" name="Google Shape;5125;p2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6" name="Google Shape;5126;p2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7" name="Google Shape;5127;p2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8" name="Google Shape;5128;p2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9" name="Google Shape;5129;p2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0" name="Google Shape;5130;p2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1" name="Google Shape;5131;p2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2" name="Google Shape;5132;p2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3" name="Google Shape;5133;p2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4" name="Google Shape;5134;p2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5" name="Google Shape;5135;p2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6" name="Google Shape;5136;p2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7" name="Google Shape;5137;p2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8" name="Google Shape;5138;p2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9" name="Google Shape;5139;p2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0" name="Google Shape;5140;p2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1" name="Google Shape;5141;p2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2" name="Google Shape;5142;p2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3" name="Google Shape;5143;p2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4" name="Google Shape;5144;p2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5" name="Google Shape;5145;p2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6" name="Google Shape;5146;p2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147" name="Google Shape;5147;p26"/>
          <p:cNvSpPr txBox="1"/>
          <p:nvPr>
            <p:ph type="ctrTitle"/>
          </p:nvPr>
        </p:nvSpPr>
        <p:spPr>
          <a:xfrm>
            <a:off x="1855350" y="1458000"/>
            <a:ext cx="52503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148" name="Google Shape;5148;p26"/>
          <p:cNvSpPr txBox="1"/>
          <p:nvPr>
            <p:ph type="title" idx="2" hasCustomPrompt="1"/>
          </p:nvPr>
        </p:nvSpPr>
        <p:spPr>
          <a:xfrm>
            <a:off x="1855350" y="3394500"/>
            <a:ext cx="1992900" cy="12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49" name="Google Shape;5149;p26"/>
          <p:cNvSpPr txBox="1"/>
          <p:nvPr>
            <p:ph type="subTitle" idx="1"/>
          </p:nvPr>
        </p:nvSpPr>
        <p:spPr>
          <a:xfrm>
            <a:off x="1855350" y="2711625"/>
            <a:ext cx="3405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5150" name="Google Shape;5150;p26"/>
          <p:cNvGrpSpPr/>
          <p:nvPr/>
        </p:nvGrpSpPr>
        <p:grpSpPr>
          <a:xfrm rot="1106259" flipH="1">
            <a:off x="-1082446" y="1267405"/>
            <a:ext cx="2305407" cy="3543488"/>
            <a:chOff x="1292750" y="2594800"/>
            <a:chExt cx="1722100" cy="2646925"/>
          </a:xfrm>
        </p:grpSpPr>
        <p:sp>
          <p:nvSpPr>
            <p:cNvPr id="5151" name="Google Shape;5151;p2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2" name="Google Shape;5152;p2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3" name="Google Shape;5153;p2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4" name="Google Shape;5154;p2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5" name="Google Shape;5155;p2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6" name="Google Shape;5156;p2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7" name="Google Shape;5157;p2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8" name="Google Shape;5158;p2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9" name="Google Shape;5159;p2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0" name="Google Shape;5160;p2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1" name="Google Shape;5161;p2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2" name="Google Shape;5162;p2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3" name="Google Shape;5163;p2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4" name="Google Shape;5164;p2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5" name="Google Shape;5165;p2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6" name="Google Shape;5166;p2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7" name="Google Shape;5167;p2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8" name="Google Shape;5168;p2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9" name="Google Shape;5169;p2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0" name="Google Shape;5170;p2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1" name="Google Shape;5171;p2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2" name="Google Shape;5172;p2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3" name="Google Shape;5173;p2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4" name="Google Shape;5174;p2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5" name="Google Shape;5175;p2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6" name="Google Shape;5176;p2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7" name="Google Shape;5177;p2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8" name="Google Shape;5178;p2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9" name="Google Shape;5179;p2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0" name="Google Shape;5180;p2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1" name="Google Shape;5181;p2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2" name="Google Shape;5182;p2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3" name="Google Shape;5183;p2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4" name="Google Shape;5184;p2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5" name="Google Shape;5185;p2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6" name="Google Shape;5186;p2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7" name="Google Shape;5187;p2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8" name="Google Shape;5188;p2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9" name="Google Shape;5189;p2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0" name="Google Shape;5190;p2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1" name="Google Shape;5191;p2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2" name="Google Shape;5192;p2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3" name="Google Shape;5193;p2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4" name="Google Shape;5194;p2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5" name="Google Shape;5195;p2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6" name="Google Shape;5196;p2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7" name="Google Shape;5197;p2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8" name="Google Shape;5198;p2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9" name="Google Shape;5199;p2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0" name="Google Shape;5200;p2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1" name="Google Shape;5201;p2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2" name="Google Shape;5202;p2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3" name="Google Shape;5203;p2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4" name="Google Shape;5204;p2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5" name="Google Shape;5205;p2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6" name="Google Shape;5206;p2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7" name="Google Shape;5207;p2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8" name="Google Shape;5208;p2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9" name="Google Shape;5209;p2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0" name="Google Shape;5210;p2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1" name="Google Shape;5211;p2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2" name="Google Shape;5212;p2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3" name="Google Shape;5213;p2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4" name="Google Shape;5214;p2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5" name="Google Shape;5215;p2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6" name="Google Shape;5216;p2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7" name="Google Shape;5217;p2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8" name="Google Shape;5218;p2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9" name="Google Shape;5219;p2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0" name="Google Shape;5220;p2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1" name="Google Shape;5221;p2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2" name="Google Shape;5222;p2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3" name="Google Shape;5223;p2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4" name="Google Shape;5224;p2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5" name="Google Shape;5225;p2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6" name="Google Shape;5226;p2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7" name="Google Shape;5227;p2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8" name="Google Shape;5228;p2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9" name="Google Shape;5229;p2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0" name="Google Shape;5230;p2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1" name="Google Shape;5231;p2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2" name="Google Shape;5232;p2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3" name="Google Shape;5233;p2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4" name="Google Shape;5234;p2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5" name="Google Shape;5235;p2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6" name="Google Shape;5236;p2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7" name="Google Shape;5237;p2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238" name="Google Shape;5238;p26"/>
          <p:cNvGrpSpPr/>
          <p:nvPr/>
        </p:nvGrpSpPr>
        <p:grpSpPr>
          <a:xfrm rot="-9395001" flipH="1">
            <a:off x="7846007" y="2063492"/>
            <a:ext cx="2305293" cy="3543313"/>
            <a:chOff x="1292750" y="2594800"/>
            <a:chExt cx="1722100" cy="2646925"/>
          </a:xfrm>
        </p:grpSpPr>
        <p:sp>
          <p:nvSpPr>
            <p:cNvPr id="5239" name="Google Shape;5239;p2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0" name="Google Shape;5240;p2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1" name="Google Shape;5241;p2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2" name="Google Shape;5242;p2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3" name="Google Shape;5243;p2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4" name="Google Shape;5244;p2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5" name="Google Shape;5245;p2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6" name="Google Shape;5246;p2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7" name="Google Shape;5247;p2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8" name="Google Shape;5248;p2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9" name="Google Shape;5249;p2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0" name="Google Shape;5250;p2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1" name="Google Shape;5251;p2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2" name="Google Shape;5252;p2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3" name="Google Shape;5253;p2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4" name="Google Shape;5254;p2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5" name="Google Shape;5255;p2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6" name="Google Shape;5256;p2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7" name="Google Shape;5257;p2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8" name="Google Shape;5258;p2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9" name="Google Shape;5259;p2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0" name="Google Shape;5260;p2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1" name="Google Shape;5261;p2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2" name="Google Shape;5262;p2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3" name="Google Shape;5263;p2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4" name="Google Shape;5264;p2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5" name="Google Shape;5265;p2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6" name="Google Shape;5266;p2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7" name="Google Shape;5267;p2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8" name="Google Shape;5268;p2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9" name="Google Shape;5269;p2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0" name="Google Shape;5270;p2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1" name="Google Shape;5271;p2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2" name="Google Shape;5272;p2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3" name="Google Shape;5273;p2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4" name="Google Shape;5274;p2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5" name="Google Shape;5275;p2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6" name="Google Shape;5276;p2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7" name="Google Shape;5277;p2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8" name="Google Shape;5278;p2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9" name="Google Shape;5279;p2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0" name="Google Shape;5280;p2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1" name="Google Shape;5281;p2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2" name="Google Shape;5282;p2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3" name="Google Shape;5283;p2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4" name="Google Shape;5284;p2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5" name="Google Shape;5285;p2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6" name="Google Shape;5286;p2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7" name="Google Shape;5287;p2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8" name="Google Shape;5288;p2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9" name="Google Shape;5289;p2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0" name="Google Shape;5290;p2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1" name="Google Shape;5291;p2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2" name="Google Shape;5292;p2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3" name="Google Shape;5293;p2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4" name="Google Shape;5294;p2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5" name="Google Shape;5295;p2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6" name="Google Shape;5296;p2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7" name="Google Shape;5297;p2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8" name="Google Shape;5298;p2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9" name="Google Shape;5299;p2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0" name="Google Shape;5300;p2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1" name="Google Shape;5301;p2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2" name="Google Shape;5302;p2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3" name="Google Shape;5303;p2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4" name="Google Shape;5304;p2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5" name="Google Shape;5305;p2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6" name="Google Shape;5306;p2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7" name="Google Shape;5307;p2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8" name="Google Shape;5308;p2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9" name="Google Shape;5309;p2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0" name="Google Shape;5310;p2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1" name="Google Shape;5311;p2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2" name="Google Shape;5312;p2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3" name="Google Shape;5313;p2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4" name="Google Shape;5314;p2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5" name="Google Shape;5315;p2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6" name="Google Shape;5316;p2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7" name="Google Shape;5317;p2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8" name="Google Shape;5318;p2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9" name="Google Shape;5319;p2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0" name="Google Shape;5320;p2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1" name="Google Shape;5321;p2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2" name="Google Shape;5322;p2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3" name="Google Shape;5323;p2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4" name="Google Shape;5324;p2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5" name="Google Shape;5325;p2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326" name="Google Shape;5326;p26"/>
          <p:cNvGrpSpPr/>
          <p:nvPr/>
        </p:nvGrpSpPr>
        <p:grpSpPr>
          <a:xfrm rot="10605749" flipH="1">
            <a:off x="7658735" y="917798"/>
            <a:ext cx="2060764" cy="3606722"/>
            <a:chOff x="4583450" y="341650"/>
            <a:chExt cx="1539450" cy="2694325"/>
          </a:xfrm>
        </p:grpSpPr>
        <p:sp>
          <p:nvSpPr>
            <p:cNvPr id="5327" name="Google Shape;5327;p2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8" name="Google Shape;5328;p2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9" name="Google Shape;5329;p2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0" name="Google Shape;5330;p2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1" name="Google Shape;5331;p2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2" name="Google Shape;5332;p2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3" name="Google Shape;5333;p2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4" name="Google Shape;5334;p2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5" name="Google Shape;5335;p2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6" name="Google Shape;5336;p2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7" name="Google Shape;5337;p2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8" name="Google Shape;5338;p2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9" name="Google Shape;5339;p2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0" name="Google Shape;5340;p2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1" name="Google Shape;5341;p2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2" name="Google Shape;5342;p2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3" name="Google Shape;5343;p2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4" name="Google Shape;5344;p2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5" name="Google Shape;5345;p2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6" name="Google Shape;5346;p2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7" name="Google Shape;5347;p2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8" name="Google Shape;5348;p2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9" name="Google Shape;5349;p2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0" name="Google Shape;5350;p2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1" name="Google Shape;5351;p2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2" name="Google Shape;5352;p2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3" name="Google Shape;5353;p2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4" name="Google Shape;5354;p2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5" name="Google Shape;5355;p2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6" name="Google Shape;5356;p2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7" name="Google Shape;5357;p2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8" name="Google Shape;5358;p2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9" name="Google Shape;5359;p2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0" name="Google Shape;5360;p2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1" name="Google Shape;5361;p2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2" name="Google Shape;5362;p2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3" name="Google Shape;5363;p2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4" name="Google Shape;5364;p2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5" name="Google Shape;5365;p2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6" name="Google Shape;5366;p2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7" name="Google Shape;5367;p2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8" name="Google Shape;5368;p2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9" name="Google Shape;5369;p2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0" name="Google Shape;5370;p2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1" name="Google Shape;5371;p2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2" name="Google Shape;5372;p2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3" name="Google Shape;5373;p2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4" name="Google Shape;5374;p2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5" name="Google Shape;5375;p2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6" name="Google Shape;5376;p2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7" name="Google Shape;5377;p2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8" name="Google Shape;5378;p2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9" name="Google Shape;5379;p2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0" name="Google Shape;5380;p2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1" name="Google Shape;5381;p2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2" name="Google Shape;5382;p2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3" name="Google Shape;5383;p2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4" name="Google Shape;5384;p2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5" name="Google Shape;5385;p2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6" name="Google Shape;5386;p2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7" name="Google Shape;5387;p2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8" name="Google Shape;5388;p2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9" name="Google Shape;5389;p2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0" name="Google Shape;5390;p2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1" name="Google Shape;5391;p2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2" name="Google Shape;5392;p2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3" name="Google Shape;5393;p2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4" name="Google Shape;5394;p2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5" name="Google Shape;5395;p2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6" name="Google Shape;5396;p2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7" name="Google Shape;5397;p2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8" name="Google Shape;5398;p2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9" name="Google Shape;5399;p2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0" name="Google Shape;5400;p2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1" name="Google Shape;5401;p2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2" name="Google Shape;5402;p2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3" name="Google Shape;5403;p2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4" name="Google Shape;5404;p2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5" name="Google Shape;5405;p2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6" name="Google Shape;5406;p2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407" name="Google Shape;5407;p26"/>
          <p:cNvGrpSpPr/>
          <p:nvPr/>
        </p:nvGrpSpPr>
        <p:grpSpPr>
          <a:xfrm rot="-8404894" flipH="1">
            <a:off x="7722697" y="-504339"/>
            <a:ext cx="1932837" cy="2996238"/>
            <a:chOff x="3112400" y="1318050"/>
            <a:chExt cx="1509425" cy="2339875"/>
          </a:xfrm>
        </p:grpSpPr>
        <p:sp>
          <p:nvSpPr>
            <p:cNvPr id="5408" name="Google Shape;5408;p26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9" name="Google Shape;5409;p26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0" name="Google Shape;5410;p26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1" name="Google Shape;5411;p26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2" name="Google Shape;5412;p26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3" name="Google Shape;5413;p26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4" name="Google Shape;5414;p26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5" name="Google Shape;5415;p26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6" name="Google Shape;5416;p26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7" name="Google Shape;5417;p26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8" name="Google Shape;5418;p26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9" name="Google Shape;5419;p26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0" name="Google Shape;5420;p26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1" name="Google Shape;5421;p26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422" name="Google Shape;5422;p26"/>
          <p:cNvGrpSpPr/>
          <p:nvPr/>
        </p:nvGrpSpPr>
        <p:grpSpPr>
          <a:xfrm rot="-5400000" flipH="1">
            <a:off x="5894654" y="-1468981"/>
            <a:ext cx="2585565" cy="2982992"/>
            <a:chOff x="4187325" y="3050125"/>
            <a:chExt cx="1931400" cy="2228275"/>
          </a:xfrm>
        </p:grpSpPr>
        <p:sp>
          <p:nvSpPr>
            <p:cNvPr id="5423" name="Google Shape;5423;p2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4" name="Google Shape;5424;p2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5" name="Google Shape;5425;p2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6" name="Google Shape;5426;p2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7" name="Google Shape;5427;p2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8" name="Google Shape;5428;p2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9" name="Google Shape;5429;p2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0" name="Google Shape;5430;p2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1" name="Google Shape;5431;p2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2" name="Google Shape;5432;p2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3" name="Google Shape;5433;p2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4" name="Google Shape;5434;p2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5" name="Google Shape;5435;p2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6" name="Google Shape;5436;p2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7" name="Google Shape;5437;p2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8" name="Google Shape;5438;p2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9" name="Google Shape;5439;p2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0" name="Google Shape;5440;p2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1" name="Google Shape;5441;p2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2" name="Google Shape;5442;p2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3" name="Google Shape;5443;p2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4" name="Google Shape;5444;p2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5" name="Google Shape;5445;p2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6" name="Google Shape;5446;p2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7" name="Google Shape;5447;p2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_1">
    <p:spTree>
      <p:nvGrpSpPr>
        <p:cNvPr id="5448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27"/>
          <p:cNvSpPr txBox="1"/>
          <p:nvPr>
            <p:ph type="ctrTitle"/>
          </p:nvPr>
        </p:nvSpPr>
        <p:spPr>
          <a:xfrm flipH="1">
            <a:off x="2033070" y="1458000"/>
            <a:ext cx="52503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450" name="Google Shape;5450;p27"/>
          <p:cNvSpPr txBox="1"/>
          <p:nvPr>
            <p:ph type="title" idx="2" hasCustomPrompt="1"/>
          </p:nvPr>
        </p:nvSpPr>
        <p:spPr>
          <a:xfrm flipH="1">
            <a:off x="5290470" y="3394500"/>
            <a:ext cx="1992900" cy="12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51" name="Google Shape;5451;p27"/>
          <p:cNvSpPr txBox="1"/>
          <p:nvPr>
            <p:ph type="subTitle" idx="1"/>
          </p:nvPr>
        </p:nvSpPr>
        <p:spPr>
          <a:xfrm flipH="1">
            <a:off x="3878370" y="2711625"/>
            <a:ext cx="3405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5452" name="Google Shape;5452;p27"/>
          <p:cNvGrpSpPr/>
          <p:nvPr/>
        </p:nvGrpSpPr>
        <p:grpSpPr>
          <a:xfrm rot="10800000">
            <a:off x="714721" y="629966"/>
            <a:ext cx="7704013" cy="3455651"/>
            <a:chOff x="720000" y="1409311"/>
            <a:chExt cx="7700163" cy="3132389"/>
          </a:xfrm>
        </p:grpSpPr>
        <p:grpSp>
          <p:nvGrpSpPr>
            <p:cNvPr id="5453" name="Google Shape;5453;p27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5454" name="Google Shape;5454;p27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55" name="Google Shape;5455;p27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56" name="Google Shape;5456;p27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457" name="Google Shape;5457;p27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8" name="Google Shape;5458;p27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59" name="Google Shape;5459;p27"/>
          <p:cNvGrpSpPr/>
          <p:nvPr/>
        </p:nvGrpSpPr>
        <p:grpSpPr>
          <a:xfrm rot="-1106259">
            <a:off x="7897210" y="868790"/>
            <a:ext cx="2305407" cy="3543488"/>
            <a:chOff x="1292750" y="2594800"/>
            <a:chExt cx="1722100" cy="2646925"/>
          </a:xfrm>
        </p:grpSpPr>
        <p:sp>
          <p:nvSpPr>
            <p:cNvPr id="5460" name="Google Shape;5460;p2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1" name="Google Shape;5461;p2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2" name="Google Shape;5462;p2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3" name="Google Shape;5463;p2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4" name="Google Shape;5464;p2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5" name="Google Shape;5465;p2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6" name="Google Shape;5466;p2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7" name="Google Shape;5467;p2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8" name="Google Shape;5468;p2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9" name="Google Shape;5469;p2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0" name="Google Shape;5470;p2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1" name="Google Shape;5471;p2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2" name="Google Shape;5472;p2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3" name="Google Shape;5473;p2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4" name="Google Shape;5474;p2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5" name="Google Shape;5475;p2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6" name="Google Shape;5476;p2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7" name="Google Shape;5477;p2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8" name="Google Shape;5478;p2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9" name="Google Shape;5479;p2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0" name="Google Shape;5480;p2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1" name="Google Shape;5481;p2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2" name="Google Shape;5482;p2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3" name="Google Shape;5483;p2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4" name="Google Shape;5484;p2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5" name="Google Shape;5485;p2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6" name="Google Shape;5486;p2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7" name="Google Shape;5487;p2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8" name="Google Shape;5488;p2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9" name="Google Shape;5489;p2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0" name="Google Shape;5490;p2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1" name="Google Shape;5491;p2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2" name="Google Shape;5492;p2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9" name="Google Shape;5519;p2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0" name="Google Shape;5520;p2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2" name="Google Shape;5522;p2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3" name="Google Shape;5523;p2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547" name="Google Shape;5547;p27"/>
          <p:cNvGrpSpPr/>
          <p:nvPr/>
        </p:nvGrpSpPr>
        <p:grpSpPr>
          <a:xfrm rot="-10605749">
            <a:off x="-803852" y="1548795"/>
            <a:ext cx="2060764" cy="3606722"/>
            <a:chOff x="4583450" y="341650"/>
            <a:chExt cx="1539450" cy="2694325"/>
          </a:xfrm>
        </p:grpSpPr>
        <p:sp>
          <p:nvSpPr>
            <p:cNvPr id="5548" name="Google Shape;5548;p2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5" name="Google Shape;5575;p2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6" name="Google Shape;5576;p2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2" name="Google Shape;5602;p2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3" name="Google Shape;5603;p2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4" name="Google Shape;5604;p2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5" name="Google Shape;5605;p2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6" name="Google Shape;5606;p2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7" name="Google Shape;5607;p2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8" name="Google Shape;5608;p2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9" name="Google Shape;5609;p2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0" name="Google Shape;5610;p2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1" name="Google Shape;5611;p2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2" name="Google Shape;5612;p2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3" name="Google Shape;5613;p2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4" name="Google Shape;5614;p2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5" name="Google Shape;5615;p2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6" name="Google Shape;5616;p2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7" name="Google Shape;5617;p2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8" name="Google Shape;5618;p2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9" name="Google Shape;5619;p2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0" name="Google Shape;5620;p2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1" name="Google Shape;5621;p2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2" name="Google Shape;5622;p2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3" name="Google Shape;5623;p2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4" name="Google Shape;5624;p2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5" name="Google Shape;5625;p2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6" name="Google Shape;5626;p2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7" name="Google Shape;5627;p2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628" name="Google Shape;5628;p27"/>
          <p:cNvGrpSpPr/>
          <p:nvPr/>
        </p:nvGrpSpPr>
        <p:grpSpPr>
          <a:xfrm rot="-2057445">
            <a:off x="8107049" y="3515947"/>
            <a:ext cx="1509445" cy="2339905"/>
            <a:chOff x="3112400" y="1318050"/>
            <a:chExt cx="1509425" cy="2339875"/>
          </a:xfrm>
        </p:grpSpPr>
        <p:sp>
          <p:nvSpPr>
            <p:cNvPr id="5629" name="Google Shape;5629;p2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0" name="Google Shape;5630;p2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1" name="Google Shape;5631;p2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2" name="Google Shape;5632;p2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3" name="Google Shape;5633;p2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4" name="Google Shape;5634;p2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5" name="Google Shape;5635;p2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6" name="Google Shape;5636;p2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7" name="Google Shape;5637;p2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8" name="Google Shape;5638;p2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9" name="Google Shape;5639;p2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0" name="Google Shape;5640;p2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1" name="Google Shape;5641;p2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2" name="Google Shape;5642;p2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643" name="Google Shape;5643;p27"/>
          <p:cNvGrpSpPr/>
          <p:nvPr/>
        </p:nvGrpSpPr>
        <p:grpSpPr>
          <a:xfrm rot="6149612">
            <a:off x="-1009368" y="-107443"/>
            <a:ext cx="2585565" cy="2982991"/>
            <a:chOff x="4187325" y="3050125"/>
            <a:chExt cx="1931400" cy="2228275"/>
          </a:xfrm>
        </p:grpSpPr>
        <p:sp>
          <p:nvSpPr>
            <p:cNvPr id="5644" name="Google Shape;5644;p2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5" name="Google Shape;5645;p2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6" name="Google Shape;5646;p2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7" name="Google Shape;5647;p2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8" name="Google Shape;5648;p2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9" name="Google Shape;5649;p2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0" name="Google Shape;5650;p2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1" name="Google Shape;5651;p2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2" name="Google Shape;5652;p2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3" name="Google Shape;5653;p2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4" name="Google Shape;5654;p2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5" name="Google Shape;5655;p2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6" name="Google Shape;5656;p2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7" name="Google Shape;5657;p2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8" name="Google Shape;5658;p2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9" name="Google Shape;5659;p2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0" name="Google Shape;5660;p2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1" name="Google Shape;5661;p2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2" name="Google Shape;5662;p2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3" name="Google Shape;5663;p2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4" name="Google Shape;5664;p2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5" name="Google Shape;5665;p2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6" name="Google Shape;5666;p2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7" name="Google Shape;5667;p2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8" name="Google Shape;5668;p2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669" name="Google Shape;5669;p27"/>
          <p:cNvGrpSpPr/>
          <p:nvPr/>
        </p:nvGrpSpPr>
        <p:grpSpPr>
          <a:xfrm rot="6955314" flipH="1">
            <a:off x="1729711" y="-1518898"/>
            <a:ext cx="2305348" cy="3543396"/>
            <a:chOff x="1292750" y="2594800"/>
            <a:chExt cx="1722100" cy="2646925"/>
          </a:xfrm>
        </p:grpSpPr>
        <p:sp>
          <p:nvSpPr>
            <p:cNvPr id="5670" name="Google Shape;5670;p2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1" name="Google Shape;5671;p2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2" name="Google Shape;5672;p2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3" name="Google Shape;5673;p2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4" name="Google Shape;5674;p2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5" name="Google Shape;5675;p2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6" name="Google Shape;5676;p2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7" name="Google Shape;5677;p2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8" name="Google Shape;5678;p2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9" name="Google Shape;5679;p2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0" name="Google Shape;5680;p2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1" name="Google Shape;5681;p2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2" name="Google Shape;5682;p2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3" name="Google Shape;5683;p2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4" name="Google Shape;5684;p2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5" name="Google Shape;5685;p2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6" name="Google Shape;5686;p2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7" name="Google Shape;5687;p2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8" name="Google Shape;5688;p2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9" name="Google Shape;5689;p2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0" name="Google Shape;5690;p2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1" name="Google Shape;5691;p2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2" name="Google Shape;5692;p2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3" name="Google Shape;5693;p2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4" name="Google Shape;5694;p2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5" name="Google Shape;5695;p2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6" name="Google Shape;5696;p2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7" name="Google Shape;5697;p2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8" name="Google Shape;5698;p2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9" name="Google Shape;5699;p2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0" name="Google Shape;5700;p2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1" name="Google Shape;5701;p2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2" name="Google Shape;5702;p2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3" name="Google Shape;5703;p2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4" name="Google Shape;5704;p2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5" name="Google Shape;5705;p2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6" name="Google Shape;5706;p2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7" name="Google Shape;5707;p2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8" name="Google Shape;5708;p2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9" name="Google Shape;5709;p2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0" name="Google Shape;5710;p2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1" name="Google Shape;5711;p2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2" name="Google Shape;5712;p2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3" name="Google Shape;5713;p2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4" name="Google Shape;5714;p2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5" name="Google Shape;5715;p2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6" name="Google Shape;5716;p2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7" name="Google Shape;5717;p2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8" name="Google Shape;5718;p2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9" name="Google Shape;5719;p2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0" name="Google Shape;5720;p2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1" name="Google Shape;5721;p2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2" name="Google Shape;5722;p2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3" name="Google Shape;5723;p2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4" name="Google Shape;5724;p2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5" name="Google Shape;5725;p2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6" name="Google Shape;5726;p2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7" name="Google Shape;5727;p2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8" name="Google Shape;5728;p2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9" name="Google Shape;5729;p2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0" name="Google Shape;5730;p2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1" name="Google Shape;5731;p2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2" name="Google Shape;5732;p2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3" name="Google Shape;5733;p2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4" name="Google Shape;5734;p2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5" name="Google Shape;5735;p2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6" name="Google Shape;5736;p2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7" name="Google Shape;5737;p2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8" name="Google Shape;5738;p2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9" name="Google Shape;5739;p2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0" name="Google Shape;5740;p2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1" name="Google Shape;5741;p2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2" name="Google Shape;5742;p2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3" name="Google Shape;5743;p2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4" name="Google Shape;5744;p2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5" name="Google Shape;5745;p2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6" name="Google Shape;5746;p2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7" name="Google Shape;5747;p2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8" name="Google Shape;5748;p2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9" name="Google Shape;5749;p2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0" name="Google Shape;5750;p2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1" name="Google Shape;5751;p2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2" name="Google Shape;5752;p2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3" name="Google Shape;5753;p2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4" name="Google Shape;5754;p2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5" name="Google Shape;5755;p2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6" name="Google Shape;5756;p2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757" name="Google Shape;5757;p27"/>
          <p:cNvGrpSpPr/>
          <p:nvPr/>
        </p:nvGrpSpPr>
        <p:grpSpPr>
          <a:xfrm rot="8100000">
            <a:off x="-734692" y="-1347864"/>
            <a:ext cx="2413921" cy="2740095"/>
            <a:chOff x="1360300" y="417100"/>
            <a:chExt cx="1803000" cy="2046625"/>
          </a:xfrm>
        </p:grpSpPr>
        <p:sp>
          <p:nvSpPr>
            <p:cNvPr id="5758" name="Google Shape;5758;p2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9" name="Google Shape;5759;p2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0" name="Google Shape;5760;p2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1" name="Google Shape;5761;p2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2" name="Google Shape;5762;p2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3" name="Google Shape;5763;p2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4" name="Google Shape;5764;p2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5" name="Google Shape;5765;p2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6" name="Google Shape;5766;p2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7" name="Google Shape;5767;p2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8" name="Google Shape;5768;p2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9" name="Google Shape;5769;p2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0" name="Google Shape;5770;p2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1" name="Google Shape;5771;p2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2" name="Google Shape;5772;p2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3" name="Google Shape;5773;p2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4" name="Google Shape;5774;p2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5" name="Google Shape;5775;p2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6" name="Google Shape;5776;p2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7" name="Google Shape;5777;p2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8" name="Google Shape;5778;p2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9" name="Google Shape;5779;p2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0" name="Google Shape;5780;p2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1" name="Google Shape;5781;p2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2" name="Google Shape;5782;p2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3" name="Google Shape;5783;p2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5784" name="Shape 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85" name="Google Shape;5785;p28"/>
          <p:cNvCxnSpPr/>
          <p:nvPr/>
        </p:nvCxnSpPr>
        <p:spPr>
          <a:xfrm>
            <a:off x="5762550" y="903000"/>
            <a:ext cx="341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6" name="Google Shape;5786;p28"/>
          <p:cNvCxnSpPr/>
          <p:nvPr/>
        </p:nvCxnSpPr>
        <p:spPr>
          <a:xfrm>
            <a:off x="-28650" y="903000"/>
            <a:ext cx="341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787" name="Google Shape;5787;p28"/>
          <p:cNvGrpSpPr/>
          <p:nvPr/>
        </p:nvGrpSpPr>
        <p:grpSpPr>
          <a:xfrm rot="7078465">
            <a:off x="206250" y="-1208786"/>
            <a:ext cx="1509498" cy="2339989"/>
            <a:chOff x="3112400" y="1318050"/>
            <a:chExt cx="1509425" cy="2339875"/>
          </a:xfrm>
        </p:grpSpPr>
        <p:sp>
          <p:nvSpPr>
            <p:cNvPr id="5788" name="Google Shape;5788;p2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9" name="Google Shape;5789;p2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0" name="Google Shape;5790;p2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1" name="Google Shape;5791;p2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2" name="Google Shape;5792;p2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3" name="Google Shape;5793;p2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4" name="Google Shape;5794;p2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5" name="Google Shape;5795;p2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6" name="Google Shape;5796;p2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7" name="Google Shape;5797;p2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8" name="Google Shape;5798;p2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9" name="Google Shape;5799;p2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0" name="Google Shape;5800;p2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1" name="Google Shape;5801;p2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02" name="Google Shape;5802;p28"/>
          <p:cNvGrpSpPr/>
          <p:nvPr/>
        </p:nvGrpSpPr>
        <p:grpSpPr>
          <a:xfrm rot="-7078465" flipH="1">
            <a:off x="7428250" y="-1208786"/>
            <a:ext cx="1509498" cy="2339989"/>
            <a:chOff x="3112400" y="1318050"/>
            <a:chExt cx="1509425" cy="2339875"/>
          </a:xfrm>
        </p:grpSpPr>
        <p:sp>
          <p:nvSpPr>
            <p:cNvPr id="5803" name="Google Shape;5803;p2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4" name="Google Shape;5804;p2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5" name="Google Shape;5805;p2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6" name="Google Shape;5806;p2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7" name="Google Shape;5807;p2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8" name="Google Shape;5808;p2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9" name="Google Shape;5809;p2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0" name="Google Shape;5810;p2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1" name="Google Shape;5811;p2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2" name="Google Shape;5812;p2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3" name="Google Shape;5813;p2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4" name="Google Shape;5814;p2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5" name="Google Shape;5815;p2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6" name="Google Shape;5816;p2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817" name="Google Shape;5817;p28"/>
          <p:cNvSpPr txBox="1"/>
          <p:nvPr>
            <p:ph type="title"/>
          </p:nvPr>
        </p:nvSpPr>
        <p:spPr>
          <a:xfrm>
            <a:off x="272325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818" name="Google Shape;5818;p28"/>
          <p:cNvGrpSpPr/>
          <p:nvPr/>
        </p:nvGrpSpPr>
        <p:grpSpPr>
          <a:xfrm rot="-9882944" flipH="1">
            <a:off x="8030250" y="-1159879"/>
            <a:ext cx="1722047" cy="2646843"/>
            <a:chOff x="1292750" y="2594800"/>
            <a:chExt cx="1722100" cy="2646925"/>
          </a:xfrm>
        </p:grpSpPr>
        <p:sp>
          <p:nvSpPr>
            <p:cNvPr id="5819" name="Google Shape;5819;p2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0" name="Google Shape;5820;p2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1" name="Google Shape;5821;p2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2" name="Google Shape;5822;p2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3" name="Google Shape;5823;p2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4" name="Google Shape;5824;p2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5" name="Google Shape;5825;p2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6" name="Google Shape;5826;p2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7" name="Google Shape;5827;p2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8" name="Google Shape;5828;p2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9" name="Google Shape;5829;p2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0" name="Google Shape;5830;p2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1" name="Google Shape;5831;p2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2" name="Google Shape;5832;p2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3" name="Google Shape;5833;p2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4" name="Google Shape;5834;p2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5" name="Google Shape;5835;p2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6" name="Google Shape;5836;p2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7" name="Google Shape;5837;p2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8" name="Google Shape;5838;p2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9" name="Google Shape;5839;p2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0" name="Google Shape;5840;p2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1" name="Google Shape;5841;p2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2" name="Google Shape;5842;p2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3" name="Google Shape;5843;p2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4" name="Google Shape;5844;p2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5" name="Google Shape;5845;p2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6" name="Google Shape;5846;p2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7" name="Google Shape;5847;p2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8" name="Google Shape;5848;p2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9" name="Google Shape;5849;p2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0" name="Google Shape;5850;p2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1" name="Google Shape;5851;p2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2" name="Google Shape;5852;p2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3" name="Google Shape;5853;p2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4" name="Google Shape;5854;p2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5" name="Google Shape;5855;p2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6" name="Google Shape;5856;p2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7" name="Google Shape;5857;p2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8" name="Google Shape;5858;p2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9" name="Google Shape;5859;p2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0" name="Google Shape;5860;p2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1" name="Google Shape;5861;p2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2" name="Google Shape;5862;p2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3" name="Google Shape;5863;p2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4" name="Google Shape;5864;p2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5" name="Google Shape;5865;p2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6" name="Google Shape;5866;p2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7" name="Google Shape;5867;p2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8" name="Google Shape;5868;p2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9" name="Google Shape;5869;p2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0" name="Google Shape;5870;p2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1" name="Google Shape;5871;p2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2" name="Google Shape;5872;p2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3" name="Google Shape;5873;p2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4" name="Google Shape;5874;p2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5" name="Google Shape;5875;p2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6" name="Google Shape;5876;p2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7" name="Google Shape;5877;p2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8" name="Google Shape;5878;p2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9" name="Google Shape;5879;p2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0" name="Google Shape;5880;p2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1" name="Google Shape;5881;p2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2" name="Google Shape;5882;p2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3" name="Google Shape;5883;p2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4" name="Google Shape;5884;p2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5" name="Google Shape;5885;p2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6" name="Google Shape;5886;p2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7" name="Google Shape;5887;p2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8" name="Google Shape;5888;p2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9" name="Google Shape;5889;p2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0" name="Google Shape;5890;p2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1" name="Google Shape;5891;p2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2" name="Google Shape;5892;p2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3" name="Google Shape;5893;p2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4" name="Google Shape;5894;p2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5" name="Google Shape;5895;p2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6" name="Google Shape;5896;p2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7" name="Google Shape;5897;p2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8" name="Google Shape;5898;p2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9" name="Google Shape;5899;p2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0" name="Google Shape;5900;p2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1" name="Google Shape;5901;p2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2" name="Google Shape;5902;p2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3" name="Google Shape;5903;p2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4" name="Google Shape;5904;p2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5" name="Google Shape;5905;p2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06" name="Google Shape;5906;p28"/>
          <p:cNvGrpSpPr/>
          <p:nvPr/>
        </p:nvGrpSpPr>
        <p:grpSpPr>
          <a:xfrm rot="9175192">
            <a:off x="-570059" y="-1226465"/>
            <a:ext cx="1721963" cy="2646715"/>
            <a:chOff x="1292750" y="2594800"/>
            <a:chExt cx="1722100" cy="2646925"/>
          </a:xfrm>
        </p:grpSpPr>
        <p:sp>
          <p:nvSpPr>
            <p:cNvPr id="5907" name="Google Shape;5907;p2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8" name="Google Shape;5908;p2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9" name="Google Shape;5909;p2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0" name="Google Shape;5910;p2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1" name="Google Shape;5911;p2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2" name="Google Shape;5912;p2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3" name="Google Shape;5913;p2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4" name="Google Shape;5914;p2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5" name="Google Shape;5915;p2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6" name="Google Shape;5916;p2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7" name="Google Shape;5917;p2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8" name="Google Shape;5918;p2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9" name="Google Shape;5919;p2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0" name="Google Shape;5920;p2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1" name="Google Shape;5921;p2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2" name="Google Shape;5922;p2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3" name="Google Shape;5923;p2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4" name="Google Shape;5924;p2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5" name="Google Shape;5925;p2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6" name="Google Shape;5926;p2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7" name="Google Shape;5927;p2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8" name="Google Shape;5928;p2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9" name="Google Shape;5929;p2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0" name="Google Shape;5930;p2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1" name="Google Shape;5931;p2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2" name="Google Shape;5932;p2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3" name="Google Shape;5933;p2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4" name="Google Shape;5934;p2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5" name="Google Shape;5935;p2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6" name="Google Shape;5936;p2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7" name="Google Shape;5937;p2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8" name="Google Shape;5938;p2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9" name="Google Shape;5939;p2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0" name="Google Shape;5940;p2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1" name="Google Shape;5941;p2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2" name="Google Shape;5942;p2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3" name="Google Shape;5943;p2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4" name="Google Shape;5944;p2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5" name="Google Shape;5945;p2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6" name="Google Shape;5946;p2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7" name="Google Shape;5947;p2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8" name="Google Shape;5948;p2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9" name="Google Shape;5949;p2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0" name="Google Shape;5950;p2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1" name="Google Shape;5951;p2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2" name="Google Shape;5952;p2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3" name="Google Shape;5953;p2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4" name="Google Shape;5954;p2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5" name="Google Shape;5955;p2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6" name="Google Shape;5956;p2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7" name="Google Shape;5957;p2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8" name="Google Shape;5958;p2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9" name="Google Shape;5959;p2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0" name="Google Shape;5960;p2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1" name="Google Shape;5961;p2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2" name="Google Shape;5962;p2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3" name="Google Shape;5963;p2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4" name="Google Shape;5964;p2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5" name="Google Shape;5965;p2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6" name="Google Shape;5966;p2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7" name="Google Shape;5967;p2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8" name="Google Shape;5968;p2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9" name="Google Shape;5969;p2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0" name="Google Shape;5970;p2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1" name="Google Shape;5971;p2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2" name="Google Shape;5972;p2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3" name="Google Shape;5973;p2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4" name="Google Shape;5974;p2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5" name="Google Shape;5975;p2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6" name="Google Shape;5976;p2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7" name="Google Shape;5977;p2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8" name="Google Shape;5978;p2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9" name="Google Shape;5979;p2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0" name="Google Shape;5980;p2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1" name="Google Shape;5981;p2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2" name="Google Shape;5982;p2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3" name="Google Shape;5983;p2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4" name="Google Shape;5984;p2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5" name="Google Shape;5985;p2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6" name="Google Shape;5986;p2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7" name="Google Shape;5987;p2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8" name="Google Shape;5988;p2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9" name="Google Shape;5989;p2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0" name="Google Shape;5990;p2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1" name="Google Shape;5991;p2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2" name="Google Shape;5992;p2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3" name="Google Shape;5993;p2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4_1">
    <p:spTree>
      <p:nvGrpSpPr>
        <p:cNvPr id="5994" name="Shape 5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95" name="Google Shape;5995;p29"/>
          <p:cNvCxnSpPr/>
          <p:nvPr/>
        </p:nvCxnSpPr>
        <p:spPr>
          <a:xfrm>
            <a:off x="4340750" y="903000"/>
            <a:ext cx="451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96" name="Google Shape;5996;p29"/>
          <p:cNvSpPr txBox="1"/>
          <p:nvPr>
            <p:ph type="title"/>
          </p:nvPr>
        </p:nvSpPr>
        <p:spPr>
          <a:xfrm>
            <a:off x="733625" y="630000"/>
            <a:ext cx="3690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997" name="Google Shape;5997;p29"/>
          <p:cNvGrpSpPr/>
          <p:nvPr/>
        </p:nvGrpSpPr>
        <p:grpSpPr>
          <a:xfrm rot="-7214372" flipH="1">
            <a:off x="8602794" y="-614023"/>
            <a:ext cx="1509377" cy="2339800"/>
            <a:chOff x="3112400" y="1318050"/>
            <a:chExt cx="1509425" cy="2339875"/>
          </a:xfrm>
        </p:grpSpPr>
        <p:sp>
          <p:nvSpPr>
            <p:cNvPr id="5998" name="Google Shape;5998;p2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9" name="Google Shape;5999;p2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0" name="Google Shape;6000;p2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1" name="Google Shape;6001;p2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2" name="Google Shape;6002;p2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3" name="Google Shape;6003;p2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4" name="Google Shape;6004;p2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5" name="Google Shape;6005;p2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6" name="Google Shape;6006;p2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7" name="Google Shape;6007;p2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8" name="Google Shape;6008;p2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9" name="Google Shape;6009;p2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0" name="Google Shape;6010;p2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1" name="Google Shape;6011;p2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12" name="Google Shape;6012;p29"/>
          <p:cNvGrpSpPr/>
          <p:nvPr/>
        </p:nvGrpSpPr>
        <p:grpSpPr>
          <a:xfrm rot="-5735350" flipH="1">
            <a:off x="6983220" y="-1062153"/>
            <a:ext cx="1931505" cy="2228396"/>
            <a:chOff x="4187325" y="3050125"/>
            <a:chExt cx="1931400" cy="2228275"/>
          </a:xfrm>
        </p:grpSpPr>
        <p:sp>
          <p:nvSpPr>
            <p:cNvPr id="6013" name="Google Shape;6013;p29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4" name="Google Shape;6014;p29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5" name="Google Shape;6015;p29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6" name="Google Shape;6016;p29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7" name="Google Shape;6017;p29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8" name="Google Shape;6018;p29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9" name="Google Shape;6019;p29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0" name="Google Shape;6020;p29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1" name="Google Shape;6021;p29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2" name="Google Shape;6022;p29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3" name="Google Shape;6023;p29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4" name="Google Shape;6024;p29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5" name="Google Shape;6025;p29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6" name="Google Shape;6026;p29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7" name="Google Shape;6027;p29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8" name="Google Shape;6028;p29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9" name="Google Shape;6029;p29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0" name="Google Shape;6030;p29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1" name="Google Shape;6031;p29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2" name="Google Shape;6032;p29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3" name="Google Shape;6033;p29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4" name="Google Shape;6034;p29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5" name="Google Shape;6035;p29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6" name="Google Shape;6036;p29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7" name="Google Shape;6037;p29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38" name="Google Shape;6038;p29"/>
          <p:cNvGrpSpPr/>
          <p:nvPr/>
        </p:nvGrpSpPr>
        <p:grpSpPr>
          <a:xfrm rot="3826392" flipH="1">
            <a:off x="7427189" y="3938079"/>
            <a:ext cx="1722001" cy="2646772"/>
            <a:chOff x="1292750" y="2594800"/>
            <a:chExt cx="1722100" cy="2646925"/>
          </a:xfrm>
        </p:grpSpPr>
        <p:sp>
          <p:nvSpPr>
            <p:cNvPr id="6039" name="Google Shape;6039;p29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0" name="Google Shape;6040;p29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1" name="Google Shape;6041;p29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2" name="Google Shape;6042;p29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3" name="Google Shape;6043;p29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4" name="Google Shape;6044;p29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5" name="Google Shape;6045;p29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6" name="Google Shape;6046;p29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7" name="Google Shape;6047;p29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8" name="Google Shape;6048;p29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9" name="Google Shape;6049;p29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0" name="Google Shape;6050;p29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1" name="Google Shape;6051;p29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2" name="Google Shape;6052;p29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3" name="Google Shape;6053;p29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4" name="Google Shape;6054;p29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5" name="Google Shape;6055;p29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6" name="Google Shape;6056;p29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7" name="Google Shape;6057;p29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8" name="Google Shape;6058;p29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9" name="Google Shape;6059;p29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0" name="Google Shape;6060;p29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1" name="Google Shape;6061;p29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2" name="Google Shape;6062;p29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3" name="Google Shape;6063;p29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4" name="Google Shape;6064;p29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5" name="Google Shape;6065;p29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6" name="Google Shape;6066;p29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7" name="Google Shape;6067;p29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8" name="Google Shape;6068;p29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9" name="Google Shape;6069;p29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0" name="Google Shape;6070;p29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1" name="Google Shape;6071;p29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2" name="Google Shape;6072;p29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3" name="Google Shape;6073;p29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4" name="Google Shape;6074;p29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5" name="Google Shape;6075;p29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6" name="Google Shape;6076;p29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7" name="Google Shape;6077;p29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8" name="Google Shape;6078;p29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9" name="Google Shape;6079;p29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0" name="Google Shape;6080;p29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1" name="Google Shape;6081;p29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2" name="Google Shape;6082;p29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3" name="Google Shape;6083;p29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4" name="Google Shape;6084;p29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5" name="Google Shape;6085;p29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6" name="Google Shape;6086;p29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7" name="Google Shape;6087;p29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8" name="Google Shape;6088;p29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9" name="Google Shape;6089;p29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0" name="Google Shape;6090;p29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1" name="Google Shape;6091;p29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2" name="Google Shape;6092;p29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3" name="Google Shape;6093;p29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4" name="Google Shape;6094;p29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5" name="Google Shape;6095;p29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6" name="Google Shape;6096;p29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7" name="Google Shape;6097;p29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8" name="Google Shape;6098;p29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9" name="Google Shape;6099;p29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0" name="Google Shape;6100;p29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1" name="Google Shape;6101;p29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2" name="Google Shape;6102;p29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3" name="Google Shape;6103;p29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4" name="Google Shape;6104;p29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5" name="Google Shape;6105;p29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6" name="Google Shape;6106;p29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7" name="Google Shape;6107;p29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8" name="Google Shape;6108;p29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9" name="Google Shape;6109;p29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0" name="Google Shape;6110;p29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1" name="Google Shape;6111;p29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2" name="Google Shape;6112;p29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3" name="Google Shape;6113;p29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4" name="Google Shape;6114;p29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5" name="Google Shape;6115;p29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6" name="Google Shape;6116;p29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7" name="Google Shape;6117;p29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8" name="Google Shape;6118;p29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9" name="Google Shape;6119;p29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0" name="Google Shape;6120;p29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1" name="Google Shape;6121;p29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2" name="Google Shape;6122;p29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3" name="Google Shape;6123;p29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4" name="Google Shape;6124;p29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5" name="Google Shape;6125;p29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3">
    <p:spTree>
      <p:nvGrpSpPr>
        <p:cNvPr id="6126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30"/>
          <p:cNvSpPr txBox="1"/>
          <p:nvPr>
            <p:ph type="title"/>
          </p:nvPr>
        </p:nvSpPr>
        <p:spPr>
          <a:xfrm>
            <a:off x="720000" y="630000"/>
            <a:ext cx="29280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28" name="Google Shape;6128;p30"/>
          <p:cNvSpPr/>
          <p:nvPr/>
        </p:nvSpPr>
        <p:spPr>
          <a:xfrm>
            <a:off x="3648075" y="952650"/>
            <a:ext cx="4775744" cy="3562062"/>
          </a:xfrm>
          <a:custGeom>
            <a:avLst/>
            <a:gdLst/>
            <a:ahLst/>
            <a:cxnLst/>
            <a:rect l="l" t="t" r="r" b="b"/>
            <a:pathLst>
              <a:path w="191643" h="142113" extrusionOk="0">
                <a:moveTo>
                  <a:pt x="0" y="0"/>
                </a:moveTo>
                <a:lnTo>
                  <a:pt x="191643" y="381"/>
                </a:lnTo>
                <a:lnTo>
                  <a:pt x="191643" y="142113"/>
                </a:lnTo>
                <a:lnTo>
                  <a:pt x="37719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129" name="Google Shape;6129;p30"/>
          <p:cNvGrpSpPr/>
          <p:nvPr/>
        </p:nvGrpSpPr>
        <p:grpSpPr>
          <a:xfrm rot="-7098627" flipH="1">
            <a:off x="6879903" y="-1077766"/>
            <a:ext cx="1539291" cy="2694047"/>
            <a:chOff x="4583450" y="341650"/>
            <a:chExt cx="1539450" cy="2694325"/>
          </a:xfrm>
        </p:grpSpPr>
        <p:sp>
          <p:nvSpPr>
            <p:cNvPr id="6130" name="Google Shape;6130;p30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1" name="Google Shape;6131;p30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2" name="Google Shape;6132;p30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3" name="Google Shape;6133;p30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4" name="Google Shape;6134;p30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5" name="Google Shape;6135;p30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6" name="Google Shape;6136;p30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7" name="Google Shape;6137;p30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8" name="Google Shape;6138;p30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9" name="Google Shape;6139;p30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0" name="Google Shape;6140;p30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1" name="Google Shape;6141;p30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2" name="Google Shape;6142;p30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3" name="Google Shape;6143;p30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4" name="Google Shape;6144;p30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5" name="Google Shape;6145;p30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6" name="Google Shape;6146;p30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7" name="Google Shape;6147;p30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8" name="Google Shape;6148;p30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9" name="Google Shape;6149;p30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0" name="Google Shape;6150;p30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1" name="Google Shape;6151;p30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2" name="Google Shape;6152;p30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3" name="Google Shape;6153;p30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4" name="Google Shape;6154;p30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5" name="Google Shape;6155;p30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6" name="Google Shape;6156;p30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7" name="Google Shape;6157;p30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8" name="Google Shape;6158;p30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9" name="Google Shape;6159;p30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0" name="Google Shape;6160;p30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1" name="Google Shape;6161;p30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2" name="Google Shape;6162;p30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3" name="Google Shape;6163;p30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4" name="Google Shape;6164;p30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5" name="Google Shape;6165;p30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6" name="Google Shape;6166;p30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7" name="Google Shape;6167;p30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8" name="Google Shape;6168;p30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9" name="Google Shape;6169;p30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0" name="Google Shape;6170;p30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1" name="Google Shape;6171;p30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2" name="Google Shape;6172;p30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3" name="Google Shape;6173;p30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4" name="Google Shape;6174;p30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5" name="Google Shape;6175;p30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6" name="Google Shape;6176;p30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7" name="Google Shape;6177;p30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8" name="Google Shape;6178;p30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9" name="Google Shape;6179;p30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0" name="Google Shape;6180;p30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1" name="Google Shape;6181;p30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2" name="Google Shape;6182;p30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3" name="Google Shape;6183;p30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4" name="Google Shape;6184;p30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5" name="Google Shape;6185;p30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6" name="Google Shape;6186;p30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7" name="Google Shape;6187;p30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8" name="Google Shape;6188;p30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9" name="Google Shape;6189;p30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0" name="Google Shape;6190;p30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1" name="Google Shape;6191;p30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2" name="Google Shape;6192;p30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3" name="Google Shape;6193;p30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4" name="Google Shape;6194;p30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5" name="Google Shape;6195;p30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6" name="Google Shape;6196;p30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7" name="Google Shape;6197;p30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8" name="Google Shape;6198;p30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9" name="Google Shape;6199;p30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0" name="Google Shape;6200;p30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1" name="Google Shape;6201;p30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2" name="Google Shape;6202;p30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3" name="Google Shape;6203;p30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4" name="Google Shape;6204;p30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5" name="Google Shape;6205;p30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6" name="Google Shape;6206;p30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7" name="Google Shape;6207;p30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8" name="Google Shape;6208;p30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9" name="Google Shape;6209;p30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10" name="Google Shape;6210;p30"/>
          <p:cNvGrpSpPr/>
          <p:nvPr/>
        </p:nvGrpSpPr>
        <p:grpSpPr>
          <a:xfrm rot="-9347276" flipH="1">
            <a:off x="8097754" y="-393273"/>
            <a:ext cx="1802933" cy="2046549"/>
            <a:chOff x="1360300" y="417100"/>
            <a:chExt cx="1803000" cy="2046625"/>
          </a:xfrm>
        </p:grpSpPr>
        <p:sp>
          <p:nvSpPr>
            <p:cNvPr id="6211" name="Google Shape;6211;p30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2" name="Google Shape;6212;p30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3" name="Google Shape;6213;p30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4" name="Google Shape;6214;p30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5" name="Google Shape;6215;p30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6" name="Google Shape;6216;p30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7" name="Google Shape;6217;p30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8" name="Google Shape;6218;p30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9" name="Google Shape;6219;p30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0" name="Google Shape;6220;p30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1" name="Google Shape;6221;p30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2" name="Google Shape;6222;p30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3" name="Google Shape;6223;p30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4" name="Google Shape;6224;p30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5" name="Google Shape;6225;p30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6" name="Google Shape;6226;p30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7" name="Google Shape;6227;p30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8" name="Google Shape;6228;p30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9" name="Google Shape;6229;p30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0" name="Google Shape;6230;p30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1" name="Google Shape;6231;p30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2" name="Google Shape;6232;p30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3" name="Google Shape;6233;p30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4" name="Google Shape;6234;p30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5" name="Google Shape;6235;p30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6" name="Google Shape;6236;p30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"/>
          <p:cNvSpPr/>
          <p:nvPr/>
        </p:nvSpPr>
        <p:spPr>
          <a:xfrm>
            <a:off x="6143625" y="962025"/>
            <a:ext cx="2295525" cy="3552825"/>
          </a:xfrm>
          <a:custGeom>
            <a:avLst/>
            <a:gdLst/>
            <a:ahLst/>
            <a:cxnLst/>
            <a:rect l="l" t="t" r="r" b="b"/>
            <a:pathLst>
              <a:path w="91821" h="142113" extrusionOk="0">
                <a:moveTo>
                  <a:pt x="0" y="0"/>
                </a:moveTo>
                <a:lnTo>
                  <a:pt x="91208" y="7"/>
                </a:lnTo>
                <a:lnTo>
                  <a:pt x="91208" y="142107"/>
                </a:lnTo>
                <a:lnTo>
                  <a:pt x="9182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2" name="Google Shape;782;p4"/>
          <p:cNvSpPr txBox="1"/>
          <p:nvPr>
            <p:ph type="title"/>
          </p:nvPr>
        </p:nvSpPr>
        <p:spPr>
          <a:xfrm>
            <a:off x="720000" y="630000"/>
            <a:ext cx="51855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783" name="Google Shape;783;p4"/>
          <p:cNvGrpSpPr/>
          <p:nvPr/>
        </p:nvGrpSpPr>
        <p:grpSpPr>
          <a:xfrm rot="-2922086" flipH="1">
            <a:off x="6821982" y="-749382"/>
            <a:ext cx="1722145" cy="2646993"/>
            <a:chOff x="1292750" y="2594800"/>
            <a:chExt cx="1722100" cy="2646925"/>
          </a:xfrm>
        </p:grpSpPr>
        <p:sp>
          <p:nvSpPr>
            <p:cNvPr id="784" name="Google Shape;784;p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71" name="Google Shape;871;p4"/>
          <p:cNvGrpSpPr/>
          <p:nvPr/>
        </p:nvGrpSpPr>
        <p:grpSpPr>
          <a:xfrm rot="-9518278" flipH="1">
            <a:off x="8345352" y="-495243"/>
            <a:ext cx="1509591" cy="2340133"/>
            <a:chOff x="3112400" y="1318050"/>
            <a:chExt cx="1509425" cy="2339875"/>
          </a:xfrm>
        </p:grpSpPr>
        <p:sp>
          <p:nvSpPr>
            <p:cNvPr id="872" name="Google Shape;872;p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86" name="Google Shape;886;p4"/>
          <p:cNvGrpSpPr/>
          <p:nvPr/>
        </p:nvGrpSpPr>
        <p:grpSpPr>
          <a:xfrm rot="-5754027" flipH="1">
            <a:off x="8198454" y="4004523"/>
            <a:ext cx="1802996" cy="2046621"/>
            <a:chOff x="1360300" y="417100"/>
            <a:chExt cx="1803000" cy="2046625"/>
          </a:xfrm>
        </p:grpSpPr>
        <p:sp>
          <p:nvSpPr>
            <p:cNvPr id="887" name="Google Shape;887;p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13" name="Google Shape;913;p4"/>
          <p:cNvSpPr txBox="1"/>
          <p:nvPr>
            <p:ph type="subTitle" idx="1"/>
          </p:nvPr>
        </p:nvSpPr>
        <p:spPr>
          <a:xfrm>
            <a:off x="711650" y="1352550"/>
            <a:ext cx="7277700" cy="31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30">
    <p:spTree>
      <p:nvGrpSpPr>
        <p:cNvPr id="6237" name="Shape 6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8" name="Google Shape;6238;p31"/>
          <p:cNvSpPr txBox="1"/>
          <p:nvPr>
            <p:ph type="title"/>
          </p:nvPr>
        </p:nvSpPr>
        <p:spPr>
          <a:xfrm>
            <a:off x="720000" y="630000"/>
            <a:ext cx="45870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39" name="Google Shape;6239;p31"/>
          <p:cNvSpPr/>
          <p:nvPr/>
        </p:nvSpPr>
        <p:spPr>
          <a:xfrm>
            <a:off x="-23700" y="955125"/>
            <a:ext cx="8452550" cy="3559575"/>
          </a:xfrm>
          <a:custGeom>
            <a:avLst/>
            <a:gdLst/>
            <a:ahLst/>
            <a:cxnLst/>
            <a:rect l="l" t="t" r="r" b="b"/>
            <a:pathLst>
              <a:path w="338102" h="142383" extrusionOk="0">
                <a:moveTo>
                  <a:pt x="221129" y="0"/>
                </a:moveTo>
                <a:lnTo>
                  <a:pt x="338102" y="0"/>
                </a:lnTo>
                <a:lnTo>
                  <a:pt x="337903" y="142383"/>
                </a:lnTo>
                <a:lnTo>
                  <a:pt x="0" y="142198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240" name="Google Shape;6240;p31"/>
          <p:cNvGrpSpPr/>
          <p:nvPr/>
        </p:nvGrpSpPr>
        <p:grpSpPr>
          <a:xfrm rot="-7214372" flipH="1">
            <a:off x="7985869" y="-387323"/>
            <a:ext cx="1509377" cy="2339800"/>
            <a:chOff x="3112400" y="1318050"/>
            <a:chExt cx="1509425" cy="2339875"/>
          </a:xfrm>
        </p:grpSpPr>
        <p:sp>
          <p:nvSpPr>
            <p:cNvPr id="6241" name="Google Shape;6241;p3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2" name="Google Shape;6242;p3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3" name="Google Shape;6243;p3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4" name="Google Shape;6244;p3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5" name="Google Shape;6245;p3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6" name="Google Shape;6246;p3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7" name="Google Shape;6247;p3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8" name="Google Shape;6248;p3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9" name="Google Shape;6249;p3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0" name="Google Shape;6250;p3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1" name="Google Shape;6251;p3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2" name="Google Shape;6252;p3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3" name="Google Shape;6253;p3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4" name="Google Shape;6254;p3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55" name="Google Shape;6255;p31"/>
          <p:cNvGrpSpPr/>
          <p:nvPr/>
        </p:nvGrpSpPr>
        <p:grpSpPr>
          <a:xfrm rot="-5735350" flipH="1">
            <a:off x="6366295" y="-835453"/>
            <a:ext cx="1931505" cy="2228396"/>
            <a:chOff x="4187325" y="3050125"/>
            <a:chExt cx="1931400" cy="2228275"/>
          </a:xfrm>
        </p:grpSpPr>
        <p:sp>
          <p:nvSpPr>
            <p:cNvPr id="6256" name="Google Shape;6256;p3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7" name="Google Shape;6257;p3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8" name="Google Shape;6258;p3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9" name="Google Shape;6259;p3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0" name="Google Shape;6260;p3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1" name="Google Shape;6261;p3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2" name="Google Shape;6262;p3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3" name="Google Shape;6263;p3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4" name="Google Shape;6264;p3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5" name="Google Shape;6265;p3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6" name="Google Shape;6266;p3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7" name="Google Shape;6267;p3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8" name="Google Shape;6268;p3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9" name="Google Shape;6269;p3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0" name="Google Shape;6270;p3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1" name="Google Shape;6271;p3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2" name="Google Shape;6272;p3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3" name="Google Shape;6273;p3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4" name="Google Shape;6274;p3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5" name="Google Shape;6275;p3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6" name="Google Shape;6276;p3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7" name="Google Shape;6277;p3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8" name="Google Shape;6278;p3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9" name="Google Shape;6279;p3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0" name="Google Shape;6280;p3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3_1">
    <p:spTree>
      <p:nvGrpSpPr>
        <p:cNvPr id="6281" name="Shape 6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2" name="Google Shape;6282;p32"/>
          <p:cNvSpPr txBox="1"/>
          <p:nvPr>
            <p:ph type="title"/>
          </p:nvPr>
        </p:nvSpPr>
        <p:spPr>
          <a:xfrm>
            <a:off x="720000" y="630000"/>
            <a:ext cx="31503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83" name="Google Shape;6283;p32"/>
          <p:cNvSpPr/>
          <p:nvPr/>
        </p:nvSpPr>
        <p:spPr>
          <a:xfrm>
            <a:off x="3943350" y="952500"/>
            <a:ext cx="4480475" cy="3562925"/>
          </a:xfrm>
          <a:custGeom>
            <a:avLst/>
            <a:gdLst/>
            <a:ahLst/>
            <a:cxnLst/>
            <a:rect l="l" t="t" r="r" b="b"/>
            <a:pathLst>
              <a:path w="179219" h="142517" extrusionOk="0">
                <a:moveTo>
                  <a:pt x="0" y="0"/>
                </a:moveTo>
                <a:lnTo>
                  <a:pt x="179219" y="388"/>
                </a:lnTo>
                <a:lnTo>
                  <a:pt x="179219" y="142488"/>
                </a:lnTo>
                <a:lnTo>
                  <a:pt x="9355" y="14251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284" name="Google Shape;6284;p32"/>
          <p:cNvGrpSpPr/>
          <p:nvPr/>
        </p:nvGrpSpPr>
        <p:grpSpPr>
          <a:xfrm rot="-3656924" flipH="1">
            <a:off x="6895454" y="-819064"/>
            <a:ext cx="1722128" cy="2646969"/>
            <a:chOff x="1292750" y="2594800"/>
            <a:chExt cx="1722100" cy="2646925"/>
          </a:xfrm>
        </p:grpSpPr>
        <p:sp>
          <p:nvSpPr>
            <p:cNvPr id="6285" name="Google Shape;6285;p3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6" name="Google Shape;6286;p3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7" name="Google Shape;6287;p3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8" name="Google Shape;6288;p3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9" name="Google Shape;6289;p3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0" name="Google Shape;6290;p3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1" name="Google Shape;6291;p3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2" name="Google Shape;6292;p3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3" name="Google Shape;6293;p3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4" name="Google Shape;6294;p3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5" name="Google Shape;6295;p3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6" name="Google Shape;6296;p3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7" name="Google Shape;6297;p3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8" name="Google Shape;6298;p3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9" name="Google Shape;6299;p3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0" name="Google Shape;6300;p3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1" name="Google Shape;6301;p3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2" name="Google Shape;6302;p3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3" name="Google Shape;6303;p3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4" name="Google Shape;6304;p3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5" name="Google Shape;6305;p3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6" name="Google Shape;6306;p3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7" name="Google Shape;6307;p3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8" name="Google Shape;6308;p3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9" name="Google Shape;6309;p3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0" name="Google Shape;6310;p3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1" name="Google Shape;6311;p3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2" name="Google Shape;6312;p3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3" name="Google Shape;6313;p3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4" name="Google Shape;6314;p3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5" name="Google Shape;6315;p3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6" name="Google Shape;6316;p3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7" name="Google Shape;6317;p3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8" name="Google Shape;6318;p3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9" name="Google Shape;6319;p3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0" name="Google Shape;6320;p3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1" name="Google Shape;6321;p3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2" name="Google Shape;6322;p3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3" name="Google Shape;6323;p3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4" name="Google Shape;6324;p3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5" name="Google Shape;6325;p3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6" name="Google Shape;6326;p3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7" name="Google Shape;6327;p3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8" name="Google Shape;6328;p3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9" name="Google Shape;6329;p3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0" name="Google Shape;6330;p3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1" name="Google Shape;6331;p3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2" name="Google Shape;6332;p3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3" name="Google Shape;6333;p3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4" name="Google Shape;6334;p3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5" name="Google Shape;6335;p3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6" name="Google Shape;6336;p3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7" name="Google Shape;6337;p3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8" name="Google Shape;6338;p3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9" name="Google Shape;6339;p3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0" name="Google Shape;6340;p3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1" name="Google Shape;6341;p3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2" name="Google Shape;6342;p3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3" name="Google Shape;6343;p3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4" name="Google Shape;6344;p3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5" name="Google Shape;6345;p3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6" name="Google Shape;6346;p3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7" name="Google Shape;6347;p3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8" name="Google Shape;6348;p3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9" name="Google Shape;6349;p3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0" name="Google Shape;6350;p3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1" name="Google Shape;6351;p3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2" name="Google Shape;6352;p3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3" name="Google Shape;6353;p3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4" name="Google Shape;6354;p3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5" name="Google Shape;6355;p3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6" name="Google Shape;6356;p3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7" name="Google Shape;6357;p3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8" name="Google Shape;6358;p3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9" name="Google Shape;6359;p3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0" name="Google Shape;6360;p3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1" name="Google Shape;6361;p3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2" name="Google Shape;6362;p3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3" name="Google Shape;6363;p3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4" name="Google Shape;6364;p3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5" name="Google Shape;6365;p3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6" name="Google Shape;6366;p3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7" name="Google Shape;6367;p3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8" name="Google Shape;6368;p3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9" name="Google Shape;6369;p3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0" name="Google Shape;6370;p3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1" name="Google Shape;6371;p3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72" name="Google Shape;6372;p32"/>
          <p:cNvGrpSpPr/>
          <p:nvPr/>
        </p:nvGrpSpPr>
        <p:grpSpPr>
          <a:xfrm rot="-10125719" flipH="1">
            <a:off x="8202947" y="-495290"/>
            <a:ext cx="1509539" cy="2340051"/>
            <a:chOff x="3112400" y="1318050"/>
            <a:chExt cx="1509425" cy="2339875"/>
          </a:xfrm>
        </p:grpSpPr>
        <p:sp>
          <p:nvSpPr>
            <p:cNvPr id="6373" name="Google Shape;6373;p3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4" name="Google Shape;6374;p3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5" name="Google Shape;6375;p3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6" name="Google Shape;6376;p3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7" name="Google Shape;6377;p3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8" name="Google Shape;6378;p3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9" name="Google Shape;6379;p3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0" name="Google Shape;6380;p3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1" name="Google Shape;6381;p3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2" name="Google Shape;6382;p3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3" name="Google Shape;6383;p3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4" name="Google Shape;6384;p3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5" name="Google Shape;6385;p3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6" name="Google Shape;6386;p3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87" name="Google Shape;6387;p32"/>
          <p:cNvGrpSpPr/>
          <p:nvPr/>
        </p:nvGrpSpPr>
        <p:grpSpPr>
          <a:xfrm rot="-5754027" flipH="1">
            <a:off x="8499704" y="4156923"/>
            <a:ext cx="1802996" cy="2046621"/>
            <a:chOff x="1360300" y="417100"/>
            <a:chExt cx="1803000" cy="2046625"/>
          </a:xfrm>
        </p:grpSpPr>
        <p:sp>
          <p:nvSpPr>
            <p:cNvPr id="6388" name="Google Shape;6388;p3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9" name="Google Shape;6389;p3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0" name="Google Shape;6390;p3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1" name="Google Shape;6391;p3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2" name="Google Shape;6392;p3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3" name="Google Shape;6393;p3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4" name="Google Shape;6394;p3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5" name="Google Shape;6395;p3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6" name="Google Shape;6396;p3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7" name="Google Shape;6397;p3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8" name="Google Shape;6398;p3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9" name="Google Shape;6399;p3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0" name="Google Shape;6400;p3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1" name="Google Shape;6401;p3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2" name="Google Shape;6402;p3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3" name="Google Shape;6403;p3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4" name="Google Shape;6404;p3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5" name="Google Shape;6405;p3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6" name="Google Shape;6406;p3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7" name="Google Shape;6407;p3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8" name="Google Shape;6408;p3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9" name="Google Shape;6409;p3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0" name="Google Shape;6410;p3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1" name="Google Shape;6411;p3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2" name="Google Shape;6412;p3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3" name="Google Shape;6413;p3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31">
    <p:spTree>
      <p:nvGrpSpPr>
        <p:cNvPr id="6414" name="Shape 6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5" name="Google Shape;6415;p33"/>
          <p:cNvSpPr/>
          <p:nvPr/>
        </p:nvSpPr>
        <p:spPr>
          <a:xfrm>
            <a:off x="718225" y="914225"/>
            <a:ext cx="7705800" cy="3599125"/>
          </a:xfrm>
          <a:custGeom>
            <a:avLst/>
            <a:gdLst/>
            <a:ahLst/>
            <a:cxnLst/>
            <a:rect l="l" t="t" r="r" b="b"/>
            <a:pathLst>
              <a:path w="308232" h="143965" extrusionOk="0">
                <a:moveTo>
                  <a:pt x="148469" y="0"/>
                </a:moveTo>
                <a:lnTo>
                  <a:pt x="308232" y="7"/>
                </a:lnTo>
                <a:lnTo>
                  <a:pt x="308232" y="143965"/>
                </a:lnTo>
                <a:lnTo>
                  <a:pt x="71" y="143965"/>
                </a:lnTo>
                <a:lnTo>
                  <a:pt x="0" y="39116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16" name="Google Shape;6416;p33"/>
          <p:cNvSpPr txBox="1"/>
          <p:nvPr>
            <p:ph type="title"/>
          </p:nvPr>
        </p:nvSpPr>
        <p:spPr>
          <a:xfrm>
            <a:off x="720000" y="630000"/>
            <a:ext cx="34053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417" name="Google Shape;6417;p33"/>
          <p:cNvGrpSpPr/>
          <p:nvPr/>
        </p:nvGrpSpPr>
        <p:grpSpPr>
          <a:xfrm rot="-6576986" flipH="1">
            <a:off x="6847040" y="-1187999"/>
            <a:ext cx="1539350" cy="2694150"/>
            <a:chOff x="4583450" y="341650"/>
            <a:chExt cx="1539450" cy="2694325"/>
          </a:xfrm>
        </p:grpSpPr>
        <p:sp>
          <p:nvSpPr>
            <p:cNvPr id="6418" name="Google Shape;6418;p3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9" name="Google Shape;6419;p3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0" name="Google Shape;6420;p3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1" name="Google Shape;6421;p3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2" name="Google Shape;6422;p3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3" name="Google Shape;6423;p3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4" name="Google Shape;6424;p3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5" name="Google Shape;6425;p3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6" name="Google Shape;6426;p3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7" name="Google Shape;6427;p3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8" name="Google Shape;6428;p3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9" name="Google Shape;6429;p3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0" name="Google Shape;6430;p3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1" name="Google Shape;6431;p3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2" name="Google Shape;6432;p3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3" name="Google Shape;6433;p3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4" name="Google Shape;6434;p3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5" name="Google Shape;6435;p3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6" name="Google Shape;6436;p3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7" name="Google Shape;6437;p3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8" name="Google Shape;6438;p3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9" name="Google Shape;6439;p3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0" name="Google Shape;6440;p3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1" name="Google Shape;6441;p3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2" name="Google Shape;6442;p3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3" name="Google Shape;6443;p3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4" name="Google Shape;6444;p3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5" name="Google Shape;6445;p3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6" name="Google Shape;6446;p3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7" name="Google Shape;6447;p3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8" name="Google Shape;6448;p3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9" name="Google Shape;6449;p3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0" name="Google Shape;6450;p3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1" name="Google Shape;6451;p3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2" name="Google Shape;6452;p3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3" name="Google Shape;6453;p3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4" name="Google Shape;6454;p3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5" name="Google Shape;6455;p3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6" name="Google Shape;6456;p3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7" name="Google Shape;6457;p3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8" name="Google Shape;6458;p3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9" name="Google Shape;6459;p3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0" name="Google Shape;6460;p3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1" name="Google Shape;6461;p3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2" name="Google Shape;6462;p3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3" name="Google Shape;6463;p3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4" name="Google Shape;6464;p3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5" name="Google Shape;6465;p3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6" name="Google Shape;6466;p3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7" name="Google Shape;6467;p3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8" name="Google Shape;6468;p3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9" name="Google Shape;6469;p3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0" name="Google Shape;6470;p3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1" name="Google Shape;6471;p3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2" name="Google Shape;6472;p3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3" name="Google Shape;6473;p3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4" name="Google Shape;6474;p3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5" name="Google Shape;6475;p3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6" name="Google Shape;6476;p3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7" name="Google Shape;6477;p3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8" name="Google Shape;6478;p3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9" name="Google Shape;6479;p3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0" name="Google Shape;6480;p3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1" name="Google Shape;6481;p3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2" name="Google Shape;6482;p3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3" name="Google Shape;6483;p3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4" name="Google Shape;6484;p3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5" name="Google Shape;6485;p3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6" name="Google Shape;6486;p3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7" name="Google Shape;6487;p3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8" name="Google Shape;6488;p3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9" name="Google Shape;6489;p3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0" name="Google Shape;6490;p3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1" name="Google Shape;6491;p3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2" name="Google Shape;6492;p3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3" name="Google Shape;6493;p3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4" name="Google Shape;6494;p3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5" name="Google Shape;6495;p3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6" name="Google Shape;6496;p3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7" name="Google Shape;6497;p3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498" name="Google Shape;6498;p33"/>
          <p:cNvGrpSpPr/>
          <p:nvPr/>
        </p:nvGrpSpPr>
        <p:grpSpPr>
          <a:xfrm rot="-8837332">
            <a:off x="7083287" y="-593675"/>
            <a:ext cx="1931387" cy="2228260"/>
            <a:chOff x="4187325" y="3050125"/>
            <a:chExt cx="1931400" cy="2228275"/>
          </a:xfrm>
        </p:grpSpPr>
        <p:sp>
          <p:nvSpPr>
            <p:cNvPr id="6499" name="Google Shape;6499;p33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0" name="Google Shape;6500;p33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1" name="Google Shape;6501;p33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2" name="Google Shape;6502;p33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3" name="Google Shape;6503;p33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4" name="Google Shape;6504;p33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5" name="Google Shape;6505;p33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6" name="Google Shape;6506;p33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7" name="Google Shape;6507;p33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8" name="Google Shape;6508;p33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9" name="Google Shape;6509;p33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0" name="Google Shape;6510;p33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1" name="Google Shape;6511;p33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2" name="Google Shape;6512;p33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3" name="Google Shape;6513;p33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4" name="Google Shape;6514;p33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5" name="Google Shape;6515;p33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6" name="Google Shape;6516;p33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7" name="Google Shape;6517;p33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8" name="Google Shape;6518;p33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9" name="Google Shape;6519;p33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0" name="Google Shape;6520;p33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1" name="Google Shape;6521;p33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2" name="Google Shape;6522;p33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3" name="Google Shape;6523;p33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524" name="Google Shape;6524;p33"/>
          <p:cNvGrpSpPr/>
          <p:nvPr/>
        </p:nvGrpSpPr>
        <p:grpSpPr>
          <a:xfrm rot="2415756">
            <a:off x="-444518" y="3861055"/>
            <a:ext cx="1509444" cy="2339905"/>
            <a:chOff x="3112400" y="1318050"/>
            <a:chExt cx="1509425" cy="2339875"/>
          </a:xfrm>
        </p:grpSpPr>
        <p:sp>
          <p:nvSpPr>
            <p:cNvPr id="6525" name="Google Shape;6525;p3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6" name="Google Shape;6526;p3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7" name="Google Shape;6527;p3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8" name="Google Shape;6528;p3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9" name="Google Shape;6529;p3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0" name="Google Shape;6530;p3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1" name="Google Shape;6531;p3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2" name="Google Shape;6532;p3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3" name="Google Shape;6533;p3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4" name="Google Shape;6534;p3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5" name="Google Shape;6535;p3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6" name="Google Shape;6536;p3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7" name="Google Shape;6537;p3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8" name="Google Shape;6538;p3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CUSTOM_37">
    <p:spTree>
      <p:nvGrpSpPr>
        <p:cNvPr id="6539" name="Shape 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0" name="Google Shape;6540;p34"/>
          <p:cNvSpPr txBox="1"/>
          <p:nvPr>
            <p:ph type="title"/>
          </p:nvPr>
        </p:nvSpPr>
        <p:spPr>
          <a:xfrm>
            <a:off x="720000" y="630000"/>
            <a:ext cx="29886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41" name="Google Shape;6541;p34"/>
          <p:cNvSpPr txBox="1"/>
          <p:nvPr>
            <p:ph type="subTitle" idx="1"/>
          </p:nvPr>
        </p:nvSpPr>
        <p:spPr>
          <a:xfrm>
            <a:off x="711650" y="2136425"/>
            <a:ext cx="2825400" cy="15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5">
    <p:spTree>
      <p:nvGrpSpPr>
        <p:cNvPr id="6542" name="Shape 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3" name="Google Shape;6543;p35"/>
          <p:cNvGrpSpPr/>
          <p:nvPr/>
        </p:nvGrpSpPr>
        <p:grpSpPr>
          <a:xfrm>
            <a:off x="719986" y="1058291"/>
            <a:ext cx="7704013" cy="3455651"/>
            <a:chOff x="720000" y="1409311"/>
            <a:chExt cx="7700163" cy="3132389"/>
          </a:xfrm>
        </p:grpSpPr>
        <p:grpSp>
          <p:nvGrpSpPr>
            <p:cNvPr id="6544" name="Google Shape;6544;p35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6545" name="Google Shape;6545;p35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46" name="Google Shape;6546;p35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47" name="Google Shape;6547;p35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6548" name="Google Shape;6548;p35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49" name="Google Shape;6549;p35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50" name="Google Shape;6550;p35"/>
          <p:cNvGrpSpPr/>
          <p:nvPr/>
        </p:nvGrpSpPr>
        <p:grpSpPr>
          <a:xfrm rot="-1327577">
            <a:off x="8165592" y="-32091"/>
            <a:ext cx="1932821" cy="2996213"/>
            <a:chOff x="3112400" y="1318050"/>
            <a:chExt cx="1509425" cy="2339875"/>
          </a:xfrm>
        </p:grpSpPr>
        <p:sp>
          <p:nvSpPr>
            <p:cNvPr id="6551" name="Google Shape;6551;p3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2" name="Google Shape;6552;p3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3" name="Google Shape;6553;p3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4" name="Google Shape;6554;p3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5" name="Google Shape;6555;p3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6" name="Google Shape;6556;p3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7" name="Google Shape;6557;p3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8" name="Google Shape;6558;p3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9" name="Google Shape;6559;p3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0" name="Google Shape;6560;p3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1" name="Google Shape;6561;p3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2" name="Google Shape;6562;p3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3" name="Google Shape;6563;p3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4" name="Google Shape;6564;p3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565" name="Google Shape;6565;p35"/>
          <p:cNvGrpSpPr/>
          <p:nvPr/>
        </p:nvGrpSpPr>
        <p:grpSpPr>
          <a:xfrm rot="9119835" flipH="1">
            <a:off x="-842509" y="503372"/>
            <a:ext cx="2060736" cy="3606674"/>
            <a:chOff x="4583450" y="341650"/>
            <a:chExt cx="1539450" cy="2694325"/>
          </a:xfrm>
        </p:grpSpPr>
        <p:sp>
          <p:nvSpPr>
            <p:cNvPr id="6566" name="Google Shape;6566;p3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7" name="Google Shape;6567;p3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8" name="Google Shape;6568;p3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9" name="Google Shape;6569;p3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0" name="Google Shape;6570;p3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1" name="Google Shape;6571;p3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2" name="Google Shape;6572;p3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3" name="Google Shape;6573;p3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4" name="Google Shape;6574;p3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5" name="Google Shape;6575;p3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6" name="Google Shape;6576;p3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7" name="Google Shape;6577;p3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8" name="Google Shape;6578;p3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9" name="Google Shape;6579;p3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0" name="Google Shape;6580;p3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1" name="Google Shape;6581;p3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2" name="Google Shape;6582;p3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3" name="Google Shape;6583;p3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4" name="Google Shape;6584;p3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5" name="Google Shape;6585;p3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6" name="Google Shape;6586;p3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7" name="Google Shape;6587;p3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8" name="Google Shape;6588;p3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9" name="Google Shape;6589;p3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0" name="Google Shape;6590;p3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1" name="Google Shape;6591;p3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2" name="Google Shape;6592;p3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3" name="Google Shape;6593;p3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4" name="Google Shape;6594;p3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5" name="Google Shape;6595;p3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6" name="Google Shape;6596;p3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7" name="Google Shape;6597;p3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8" name="Google Shape;6598;p3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9" name="Google Shape;6599;p3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0" name="Google Shape;6600;p3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1" name="Google Shape;6601;p3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2" name="Google Shape;6602;p3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3" name="Google Shape;6603;p3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4" name="Google Shape;6604;p3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5" name="Google Shape;6605;p3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6" name="Google Shape;6606;p3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7" name="Google Shape;6607;p3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8" name="Google Shape;6608;p3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9" name="Google Shape;6609;p3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0" name="Google Shape;6610;p3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1" name="Google Shape;6611;p3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2" name="Google Shape;6612;p3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3" name="Google Shape;6613;p3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4" name="Google Shape;6614;p3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5" name="Google Shape;6615;p3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6" name="Google Shape;6616;p3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7" name="Google Shape;6617;p3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8" name="Google Shape;6618;p3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9" name="Google Shape;6619;p3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0" name="Google Shape;6620;p3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1" name="Google Shape;6621;p3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2" name="Google Shape;6622;p3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3" name="Google Shape;6623;p3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4" name="Google Shape;6624;p3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5" name="Google Shape;6625;p3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6" name="Google Shape;6626;p3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7" name="Google Shape;6627;p3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8" name="Google Shape;6628;p3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9" name="Google Shape;6629;p3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0" name="Google Shape;6630;p3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1" name="Google Shape;6631;p3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2" name="Google Shape;6632;p3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3" name="Google Shape;6633;p3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4" name="Google Shape;6634;p3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5" name="Google Shape;6635;p3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6" name="Google Shape;6636;p3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7" name="Google Shape;6637;p3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8" name="Google Shape;6638;p3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9" name="Google Shape;6639;p3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0" name="Google Shape;6640;p3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1" name="Google Shape;6641;p3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2" name="Google Shape;6642;p3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3" name="Google Shape;6643;p3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4" name="Google Shape;6644;p3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5" name="Google Shape;6645;p3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646" name="Google Shape;6646;p35"/>
          <p:cNvGrpSpPr/>
          <p:nvPr/>
        </p:nvGrpSpPr>
        <p:grpSpPr>
          <a:xfrm rot="5846549">
            <a:off x="-1214968" y="-1286677"/>
            <a:ext cx="2585522" cy="2982942"/>
            <a:chOff x="4187325" y="3050125"/>
            <a:chExt cx="1931400" cy="2228275"/>
          </a:xfrm>
        </p:grpSpPr>
        <p:sp>
          <p:nvSpPr>
            <p:cNvPr id="6647" name="Google Shape;6647;p3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8" name="Google Shape;6648;p3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9" name="Google Shape;6649;p3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0" name="Google Shape;6650;p3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1" name="Google Shape;6651;p3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2" name="Google Shape;6652;p3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3" name="Google Shape;6653;p3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4" name="Google Shape;6654;p3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5" name="Google Shape;6655;p3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6" name="Google Shape;6656;p3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7" name="Google Shape;6657;p3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8" name="Google Shape;6658;p3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9" name="Google Shape;6659;p3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0" name="Google Shape;6660;p3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1" name="Google Shape;6661;p3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2" name="Google Shape;6662;p3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3" name="Google Shape;6663;p3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4" name="Google Shape;6664;p3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5" name="Google Shape;6665;p3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6" name="Google Shape;6666;p3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7" name="Google Shape;6667;p3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8" name="Google Shape;6668;p3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9" name="Google Shape;6669;p3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0" name="Google Shape;6670;p3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1" name="Google Shape;6671;p3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672" name="Google Shape;6672;p35"/>
          <p:cNvSpPr txBox="1"/>
          <p:nvPr>
            <p:ph type="ctrTitle"/>
          </p:nvPr>
        </p:nvSpPr>
        <p:spPr>
          <a:xfrm>
            <a:off x="1855350" y="1679850"/>
            <a:ext cx="52503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73" name="Google Shape;6673;p35"/>
          <p:cNvSpPr txBox="1"/>
          <p:nvPr>
            <p:ph type="title" idx="2" hasCustomPrompt="1"/>
          </p:nvPr>
        </p:nvSpPr>
        <p:spPr>
          <a:xfrm>
            <a:off x="1855350" y="630000"/>
            <a:ext cx="1992900" cy="12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74" name="Google Shape;6674;p35"/>
          <p:cNvSpPr txBox="1"/>
          <p:nvPr>
            <p:ph type="subTitle" idx="1"/>
          </p:nvPr>
        </p:nvSpPr>
        <p:spPr>
          <a:xfrm>
            <a:off x="1855350" y="2933475"/>
            <a:ext cx="3292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6675" name="Google Shape;6675;p35"/>
          <p:cNvGrpSpPr/>
          <p:nvPr/>
        </p:nvGrpSpPr>
        <p:grpSpPr>
          <a:xfrm rot="-6320037">
            <a:off x="5871293" y="3226121"/>
            <a:ext cx="2305298" cy="3543319"/>
            <a:chOff x="1292750" y="2594800"/>
            <a:chExt cx="1722100" cy="2646925"/>
          </a:xfrm>
        </p:grpSpPr>
        <p:sp>
          <p:nvSpPr>
            <p:cNvPr id="6676" name="Google Shape;6676;p3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7" name="Google Shape;6677;p3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8" name="Google Shape;6678;p3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9" name="Google Shape;6679;p3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0" name="Google Shape;6680;p3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1" name="Google Shape;6681;p3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2" name="Google Shape;6682;p3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3" name="Google Shape;6683;p3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4" name="Google Shape;6684;p3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5" name="Google Shape;6685;p3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6" name="Google Shape;6686;p3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7" name="Google Shape;6687;p3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8" name="Google Shape;6688;p3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9" name="Google Shape;6689;p3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0" name="Google Shape;6690;p3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1" name="Google Shape;6691;p3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2" name="Google Shape;6692;p3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3" name="Google Shape;6693;p3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4" name="Google Shape;6694;p3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5" name="Google Shape;6695;p3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6" name="Google Shape;6696;p3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7" name="Google Shape;6697;p3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8" name="Google Shape;6698;p3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9" name="Google Shape;6699;p3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0" name="Google Shape;6700;p3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1" name="Google Shape;6701;p3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2" name="Google Shape;6702;p3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3" name="Google Shape;6703;p3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4" name="Google Shape;6704;p3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5" name="Google Shape;6705;p3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6" name="Google Shape;6706;p3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7" name="Google Shape;6707;p3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8" name="Google Shape;6708;p3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9" name="Google Shape;6709;p3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0" name="Google Shape;6710;p3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1" name="Google Shape;6711;p3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2" name="Google Shape;6712;p3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3" name="Google Shape;6713;p3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4" name="Google Shape;6714;p3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5" name="Google Shape;6715;p3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6" name="Google Shape;6716;p3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7" name="Google Shape;6717;p3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8" name="Google Shape;6718;p3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9" name="Google Shape;6719;p3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0" name="Google Shape;6720;p3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1" name="Google Shape;6721;p3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2" name="Google Shape;6722;p3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3" name="Google Shape;6723;p3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4" name="Google Shape;6724;p3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5" name="Google Shape;6725;p3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6" name="Google Shape;6726;p3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7" name="Google Shape;6727;p3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8" name="Google Shape;6728;p3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9" name="Google Shape;6729;p3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0" name="Google Shape;6730;p3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1" name="Google Shape;6731;p3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2" name="Google Shape;6732;p3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3" name="Google Shape;6733;p3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4" name="Google Shape;6734;p3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5" name="Google Shape;6735;p3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6" name="Google Shape;6736;p3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7" name="Google Shape;6737;p3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8" name="Google Shape;6738;p3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9" name="Google Shape;6739;p3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0" name="Google Shape;6740;p3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1" name="Google Shape;6741;p3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2" name="Google Shape;6742;p3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3" name="Google Shape;6743;p3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4" name="Google Shape;6744;p3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5" name="Google Shape;6745;p3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6" name="Google Shape;6746;p3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7" name="Google Shape;6747;p3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8" name="Google Shape;6748;p3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9" name="Google Shape;6749;p3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0" name="Google Shape;6750;p3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1" name="Google Shape;6751;p3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2" name="Google Shape;6752;p3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3" name="Google Shape;6753;p3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4" name="Google Shape;6754;p3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5" name="Google Shape;6755;p3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6" name="Google Shape;6756;p3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7" name="Google Shape;6757;p3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8" name="Google Shape;6758;p3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9" name="Google Shape;6759;p3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0" name="Google Shape;6760;p3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1" name="Google Shape;6761;p3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2" name="Google Shape;6762;p3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63" name="Google Shape;6763;p35"/>
          <p:cNvGrpSpPr/>
          <p:nvPr/>
        </p:nvGrpSpPr>
        <p:grpSpPr>
          <a:xfrm rot="-5400000">
            <a:off x="7705867" y="1633675"/>
            <a:ext cx="2585565" cy="2982992"/>
            <a:chOff x="4187325" y="3050125"/>
            <a:chExt cx="1931400" cy="2228275"/>
          </a:xfrm>
        </p:grpSpPr>
        <p:sp>
          <p:nvSpPr>
            <p:cNvPr id="6764" name="Google Shape;6764;p3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5" name="Google Shape;6765;p3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6" name="Google Shape;6766;p3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7" name="Google Shape;6767;p3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8" name="Google Shape;6768;p3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9" name="Google Shape;6769;p3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0" name="Google Shape;6770;p3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1" name="Google Shape;6771;p3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2" name="Google Shape;6772;p3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3" name="Google Shape;6773;p3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4" name="Google Shape;6774;p3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5" name="Google Shape;6775;p3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6" name="Google Shape;6776;p3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7" name="Google Shape;6777;p3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8" name="Google Shape;6778;p3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9" name="Google Shape;6779;p3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0" name="Google Shape;6780;p3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1" name="Google Shape;6781;p3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2" name="Google Shape;6782;p3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3" name="Google Shape;6783;p3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4" name="Google Shape;6784;p3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5" name="Google Shape;6785;p3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6" name="Google Shape;6786;p3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7" name="Google Shape;6787;p3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8" name="Google Shape;6788;p3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89" name="Google Shape;6789;p35"/>
          <p:cNvGrpSpPr/>
          <p:nvPr/>
        </p:nvGrpSpPr>
        <p:grpSpPr>
          <a:xfrm rot="-2700000">
            <a:off x="7680555" y="3385715"/>
            <a:ext cx="2413921" cy="2740095"/>
            <a:chOff x="1360300" y="417100"/>
            <a:chExt cx="1803000" cy="2046625"/>
          </a:xfrm>
        </p:grpSpPr>
        <p:sp>
          <p:nvSpPr>
            <p:cNvPr id="6790" name="Google Shape;6790;p3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1" name="Google Shape;6791;p3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2" name="Google Shape;6792;p3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3" name="Google Shape;6793;p3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4" name="Google Shape;6794;p3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5" name="Google Shape;6795;p3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6" name="Google Shape;6796;p3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7" name="Google Shape;6797;p3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8" name="Google Shape;6798;p3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9" name="Google Shape;6799;p3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0" name="Google Shape;6800;p3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1" name="Google Shape;6801;p3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2" name="Google Shape;6802;p3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3" name="Google Shape;6803;p3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4" name="Google Shape;6804;p3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5" name="Google Shape;6805;p3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6" name="Google Shape;6806;p3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7" name="Google Shape;6807;p3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8" name="Google Shape;6808;p3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9" name="Google Shape;6809;p3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0" name="Google Shape;6810;p3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1" name="Google Shape;6811;p3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2" name="Google Shape;6812;p3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3" name="Google Shape;6813;p3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4" name="Google Shape;6814;p3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5" name="Google Shape;6815;p3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6816" name="Shape 6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7" name="Google Shape;6817;p36"/>
          <p:cNvSpPr txBox="1"/>
          <p:nvPr>
            <p:ph type="title"/>
          </p:nvPr>
        </p:nvSpPr>
        <p:spPr>
          <a:xfrm>
            <a:off x="72000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18" name="Google Shape;6818;p36"/>
          <p:cNvSpPr txBox="1"/>
          <p:nvPr>
            <p:ph type="subTitle" idx="1"/>
          </p:nvPr>
        </p:nvSpPr>
        <p:spPr>
          <a:xfrm>
            <a:off x="3514500" y="21622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19" name="Google Shape;6819;p36"/>
          <p:cNvSpPr txBox="1"/>
          <p:nvPr>
            <p:ph type="subTitle" idx="2"/>
          </p:nvPr>
        </p:nvSpPr>
        <p:spPr>
          <a:xfrm>
            <a:off x="6309000" y="21622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20" name="Google Shape;6820;p36"/>
          <p:cNvSpPr txBox="1"/>
          <p:nvPr>
            <p:ph type="subTitle" idx="3"/>
          </p:nvPr>
        </p:nvSpPr>
        <p:spPr>
          <a:xfrm>
            <a:off x="3514500" y="2442375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821" name="Google Shape;6821;p36"/>
          <p:cNvSpPr txBox="1"/>
          <p:nvPr>
            <p:ph type="subTitle" idx="4"/>
          </p:nvPr>
        </p:nvSpPr>
        <p:spPr>
          <a:xfrm>
            <a:off x="6309000" y="2442375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822" name="Google Shape;6822;p36"/>
          <p:cNvSpPr txBox="1"/>
          <p:nvPr>
            <p:ph type="subTitle" idx="5"/>
          </p:nvPr>
        </p:nvSpPr>
        <p:spPr>
          <a:xfrm>
            <a:off x="3514500" y="3850800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23" name="Google Shape;6823;p36"/>
          <p:cNvSpPr txBox="1"/>
          <p:nvPr>
            <p:ph type="subTitle" idx="6"/>
          </p:nvPr>
        </p:nvSpPr>
        <p:spPr>
          <a:xfrm>
            <a:off x="6309000" y="3850800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24" name="Google Shape;6824;p36"/>
          <p:cNvSpPr txBox="1"/>
          <p:nvPr>
            <p:ph type="subTitle" idx="7"/>
          </p:nvPr>
        </p:nvSpPr>
        <p:spPr>
          <a:xfrm>
            <a:off x="3514500" y="4128583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825" name="Google Shape;6825;p36"/>
          <p:cNvSpPr txBox="1"/>
          <p:nvPr>
            <p:ph type="subTitle" idx="8"/>
          </p:nvPr>
        </p:nvSpPr>
        <p:spPr>
          <a:xfrm>
            <a:off x="6309000" y="4128583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826" name="Google Shape;6826;p36"/>
          <p:cNvSpPr txBox="1"/>
          <p:nvPr>
            <p:ph type="subTitle" idx="9"/>
          </p:nvPr>
        </p:nvSpPr>
        <p:spPr>
          <a:xfrm>
            <a:off x="720000" y="21622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27" name="Google Shape;6827;p36"/>
          <p:cNvSpPr txBox="1"/>
          <p:nvPr>
            <p:ph type="subTitle" idx="13"/>
          </p:nvPr>
        </p:nvSpPr>
        <p:spPr>
          <a:xfrm>
            <a:off x="720000" y="2442375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828" name="Google Shape;6828;p36"/>
          <p:cNvSpPr txBox="1"/>
          <p:nvPr>
            <p:ph type="subTitle" idx="14"/>
          </p:nvPr>
        </p:nvSpPr>
        <p:spPr>
          <a:xfrm>
            <a:off x="720000" y="3850800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829" name="Google Shape;6829;p36"/>
          <p:cNvSpPr txBox="1"/>
          <p:nvPr>
            <p:ph type="subTitle" idx="15"/>
          </p:nvPr>
        </p:nvSpPr>
        <p:spPr>
          <a:xfrm>
            <a:off x="720000" y="4128583"/>
            <a:ext cx="2115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cxnSp>
        <p:nvCxnSpPr>
          <p:cNvPr id="6830" name="Google Shape;6830;p36"/>
          <p:cNvCxnSpPr/>
          <p:nvPr/>
        </p:nvCxnSpPr>
        <p:spPr>
          <a:xfrm rot="10800000">
            <a:off x="3638400" y="952650"/>
            <a:ext cx="586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31" name="Google Shape;6831;p36"/>
          <p:cNvGrpSpPr/>
          <p:nvPr/>
        </p:nvGrpSpPr>
        <p:grpSpPr>
          <a:xfrm rot="-9455921">
            <a:off x="7821658" y="-1829678"/>
            <a:ext cx="1932868" cy="2996286"/>
            <a:chOff x="3112400" y="1318050"/>
            <a:chExt cx="1509425" cy="2339875"/>
          </a:xfrm>
        </p:grpSpPr>
        <p:sp>
          <p:nvSpPr>
            <p:cNvPr id="6832" name="Google Shape;6832;p36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3" name="Google Shape;6833;p36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4" name="Google Shape;6834;p36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5" name="Google Shape;6835;p36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6" name="Google Shape;6836;p36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7" name="Google Shape;6837;p36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8" name="Google Shape;6838;p36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9" name="Google Shape;6839;p36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0" name="Google Shape;6840;p36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1" name="Google Shape;6841;p36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2" name="Google Shape;6842;p36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3" name="Google Shape;6843;p36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4" name="Google Shape;6844;p36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5" name="Google Shape;6845;p36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46" name="Google Shape;6846;p36"/>
          <p:cNvGrpSpPr/>
          <p:nvPr/>
        </p:nvGrpSpPr>
        <p:grpSpPr>
          <a:xfrm rot="-2700000">
            <a:off x="8594955" y="251465"/>
            <a:ext cx="2413921" cy="2740095"/>
            <a:chOff x="1360300" y="417100"/>
            <a:chExt cx="1803000" cy="2046625"/>
          </a:xfrm>
        </p:grpSpPr>
        <p:sp>
          <p:nvSpPr>
            <p:cNvPr id="6847" name="Google Shape;6847;p3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8" name="Google Shape;6848;p3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9" name="Google Shape;6849;p3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0" name="Google Shape;6850;p3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1" name="Google Shape;6851;p3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2" name="Google Shape;6852;p3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3" name="Google Shape;6853;p3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4" name="Google Shape;6854;p3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5" name="Google Shape;6855;p3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6" name="Google Shape;6856;p3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7" name="Google Shape;6857;p3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8" name="Google Shape;6858;p3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9" name="Google Shape;6859;p3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0" name="Google Shape;6860;p3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1" name="Google Shape;6861;p3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2" name="Google Shape;6862;p3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3" name="Google Shape;6863;p3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4" name="Google Shape;6864;p3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5" name="Google Shape;6865;p3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6" name="Google Shape;6866;p3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7" name="Google Shape;6867;p3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8" name="Google Shape;6868;p3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9" name="Google Shape;6869;p3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0" name="Google Shape;6870;p3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1" name="Google Shape;6871;p3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2" name="Google Shape;6872;p3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32">
    <p:spTree>
      <p:nvGrpSpPr>
        <p:cNvPr id="6873" name="Shape 6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4" name="Google Shape;6874;p37"/>
          <p:cNvSpPr txBox="1"/>
          <p:nvPr>
            <p:ph type="title"/>
          </p:nvPr>
        </p:nvSpPr>
        <p:spPr>
          <a:xfrm>
            <a:off x="3000225" y="630000"/>
            <a:ext cx="31434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875" name="Google Shape;6875;p37"/>
          <p:cNvGrpSpPr/>
          <p:nvPr/>
        </p:nvGrpSpPr>
        <p:grpSpPr>
          <a:xfrm>
            <a:off x="719975" y="958450"/>
            <a:ext cx="7704012" cy="3569462"/>
            <a:chOff x="719975" y="958450"/>
            <a:chExt cx="7704012" cy="3569462"/>
          </a:xfrm>
        </p:grpSpPr>
        <p:cxnSp>
          <p:nvCxnSpPr>
            <p:cNvPr id="6876" name="Google Shape;6876;p37"/>
            <p:cNvCxnSpPr/>
            <p:nvPr/>
          </p:nvCxnSpPr>
          <p:spPr>
            <a:xfrm>
              <a:off x="719975" y="962075"/>
              <a:ext cx="2304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877" name="Google Shape;6877;p37"/>
            <p:cNvGrpSpPr/>
            <p:nvPr/>
          </p:nvGrpSpPr>
          <p:grpSpPr>
            <a:xfrm>
              <a:off x="720575" y="958450"/>
              <a:ext cx="7703412" cy="3569462"/>
              <a:chOff x="720601" y="1400758"/>
              <a:chExt cx="7699562" cy="3144900"/>
            </a:xfrm>
          </p:grpSpPr>
          <p:grpSp>
            <p:nvGrpSpPr>
              <p:cNvPr id="6878" name="Google Shape;6878;p37"/>
              <p:cNvGrpSpPr/>
              <p:nvPr/>
            </p:nvGrpSpPr>
            <p:grpSpPr>
              <a:xfrm>
                <a:off x="723900" y="1408115"/>
                <a:ext cx="7696263" cy="3133168"/>
                <a:chOff x="155753" y="964584"/>
                <a:chExt cx="4423902" cy="6131444"/>
              </a:xfrm>
            </p:grpSpPr>
            <p:cxnSp>
              <p:nvCxnSpPr>
                <p:cNvPr id="6879" name="Google Shape;6879;p37"/>
                <p:cNvCxnSpPr/>
                <p:nvPr/>
              </p:nvCxnSpPr>
              <p:spPr>
                <a:xfrm>
                  <a:off x="3272275" y="964584"/>
                  <a:ext cx="1307100" cy="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80" name="Google Shape;6880;p37"/>
                <p:cNvCxnSpPr/>
                <p:nvPr/>
              </p:nvCxnSpPr>
              <p:spPr>
                <a:xfrm>
                  <a:off x="155753" y="7096028"/>
                  <a:ext cx="4423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81" name="Google Shape;6881;p37"/>
                <p:cNvCxnSpPr/>
                <p:nvPr/>
              </p:nvCxnSpPr>
              <p:spPr>
                <a:xfrm>
                  <a:off x="4579656" y="973650"/>
                  <a:ext cx="0" cy="610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882" name="Google Shape;6882;p37"/>
              <p:cNvCxnSpPr/>
              <p:nvPr/>
            </p:nvCxnSpPr>
            <p:spPr>
              <a:xfrm>
                <a:off x="720601" y="1400758"/>
                <a:ext cx="0" cy="3144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883" name="Google Shape;6883;p37"/>
          <p:cNvGrpSpPr/>
          <p:nvPr/>
        </p:nvGrpSpPr>
        <p:grpSpPr>
          <a:xfrm rot="-4772177" flipH="1">
            <a:off x="8040664" y="3892887"/>
            <a:ext cx="1802871" cy="2046479"/>
            <a:chOff x="1360300" y="417100"/>
            <a:chExt cx="1803000" cy="2046625"/>
          </a:xfrm>
        </p:grpSpPr>
        <p:sp>
          <p:nvSpPr>
            <p:cNvPr id="6884" name="Google Shape;6884;p3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5" name="Google Shape;6885;p3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6" name="Google Shape;6886;p3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7" name="Google Shape;6887;p3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8" name="Google Shape;6888;p3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9" name="Google Shape;6889;p3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0" name="Google Shape;6890;p3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1" name="Google Shape;6891;p3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2" name="Google Shape;6892;p3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3" name="Google Shape;6893;p3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4" name="Google Shape;6894;p3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5" name="Google Shape;6895;p3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6" name="Google Shape;6896;p3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7" name="Google Shape;6897;p3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8" name="Google Shape;6898;p3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9" name="Google Shape;6899;p3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0" name="Google Shape;6900;p3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1" name="Google Shape;6901;p3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2" name="Google Shape;6902;p3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3" name="Google Shape;6903;p3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4" name="Google Shape;6904;p3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5" name="Google Shape;6905;p3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6" name="Google Shape;6906;p3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7" name="Google Shape;6907;p3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8" name="Google Shape;6908;p3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9" name="Google Shape;6909;p3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910" name="Google Shape;6910;p37"/>
          <p:cNvGrpSpPr/>
          <p:nvPr/>
        </p:nvGrpSpPr>
        <p:grpSpPr>
          <a:xfrm rot="-8837332">
            <a:off x="7731712" y="-384125"/>
            <a:ext cx="1931387" cy="2228260"/>
            <a:chOff x="4187325" y="3050125"/>
            <a:chExt cx="1931400" cy="2228275"/>
          </a:xfrm>
        </p:grpSpPr>
        <p:sp>
          <p:nvSpPr>
            <p:cNvPr id="6911" name="Google Shape;6911;p3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2" name="Google Shape;6912;p3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3" name="Google Shape;6913;p3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4" name="Google Shape;6914;p3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5" name="Google Shape;6915;p3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6" name="Google Shape;6916;p3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7" name="Google Shape;6917;p3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8" name="Google Shape;6918;p3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9" name="Google Shape;6919;p3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0" name="Google Shape;6920;p3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1" name="Google Shape;6921;p3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2" name="Google Shape;6922;p3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3" name="Google Shape;6923;p3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4" name="Google Shape;6924;p3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5" name="Google Shape;6925;p3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6" name="Google Shape;6926;p3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7" name="Google Shape;6927;p3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8" name="Google Shape;6928;p3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9" name="Google Shape;6929;p3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0" name="Google Shape;6930;p3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1" name="Google Shape;6931;p3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2" name="Google Shape;6932;p3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3" name="Google Shape;6933;p3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4" name="Google Shape;6934;p3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5" name="Google Shape;6935;p3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936" name="Google Shape;6936;p37"/>
          <p:cNvGrpSpPr/>
          <p:nvPr/>
        </p:nvGrpSpPr>
        <p:grpSpPr>
          <a:xfrm rot="6027823" flipH="1">
            <a:off x="-210290" y="-293231"/>
            <a:ext cx="1802871" cy="2046479"/>
            <a:chOff x="1360300" y="417100"/>
            <a:chExt cx="1803000" cy="2046625"/>
          </a:xfrm>
        </p:grpSpPr>
        <p:sp>
          <p:nvSpPr>
            <p:cNvPr id="6937" name="Google Shape;6937;p3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8" name="Google Shape;6938;p3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9" name="Google Shape;6939;p3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0" name="Google Shape;6940;p3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1" name="Google Shape;6941;p3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2" name="Google Shape;6942;p3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3" name="Google Shape;6943;p3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4" name="Google Shape;6944;p3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5" name="Google Shape;6945;p3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6" name="Google Shape;6946;p3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7" name="Google Shape;6947;p3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8" name="Google Shape;6948;p3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9" name="Google Shape;6949;p3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0" name="Google Shape;6950;p3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1" name="Google Shape;6951;p3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2" name="Google Shape;6952;p3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3" name="Google Shape;6953;p3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4" name="Google Shape;6954;p3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5" name="Google Shape;6955;p3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6" name="Google Shape;6956;p3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7" name="Google Shape;6957;p3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8" name="Google Shape;6958;p3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9" name="Google Shape;6959;p3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0" name="Google Shape;6960;p3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1" name="Google Shape;6961;p3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2" name="Google Shape;6962;p3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963" name="Google Shape;6963;p37"/>
          <p:cNvGrpSpPr/>
          <p:nvPr/>
        </p:nvGrpSpPr>
        <p:grpSpPr>
          <a:xfrm rot="1962668">
            <a:off x="-427352" y="3998525"/>
            <a:ext cx="1931387" cy="2228260"/>
            <a:chOff x="4187325" y="3050125"/>
            <a:chExt cx="1931400" cy="2228275"/>
          </a:xfrm>
        </p:grpSpPr>
        <p:sp>
          <p:nvSpPr>
            <p:cNvPr id="6964" name="Google Shape;6964;p3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5" name="Google Shape;6965;p3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6" name="Google Shape;6966;p3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7" name="Google Shape;6967;p3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8" name="Google Shape;6968;p3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9" name="Google Shape;6969;p3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0" name="Google Shape;6970;p3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1" name="Google Shape;6971;p3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2" name="Google Shape;6972;p3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3" name="Google Shape;6973;p3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4" name="Google Shape;6974;p3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5" name="Google Shape;6975;p3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6" name="Google Shape;6976;p3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7" name="Google Shape;6977;p3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8" name="Google Shape;6978;p3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9" name="Google Shape;6979;p3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0" name="Google Shape;6980;p3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1" name="Google Shape;6981;p3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2" name="Google Shape;6982;p3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3" name="Google Shape;6983;p3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4" name="Google Shape;6984;p3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5" name="Google Shape;6985;p3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6" name="Google Shape;6986;p3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7" name="Google Shape;6987;p3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8" name="Google Shape;6988;p3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989" name="Google Shape;6989;p37"/>
          <p:cNvSpPr txBox="1"/>
          <p:nvPr>
            <p:ph type="subTitle" idx="1"/>
          </p:nvPr>
        </p:nvSpPr>
        <p:spPr>
          <a:xfrm>
            <a:off x="3814200" y="2894494"/>
            <a:ext cx="1515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990" name="Google Shape;6990;p37"/>
          <p:cNvSpPr txBox="1"/>
          <p:nvPr>
            <p:ph type="subTitle" idx="2"/>
          </p:nvPr>
        </p:nvSpPr>
        <p:spPr>
          <a:xfrm>
            <a:off x="5788075" y="2894494"/>
            <a:ext cx="1515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991" name="Google Shape;6991;p37"/>
          <p:cNvSpPr txBox="1"/>
          <p:nvPr>
            <p:ph type="subTitle" idx="3"/>
          </p:nvPr>
        </p:nvSpPr>
        <p:spPr>
          <a:xfrm>
            <a:off x="3814200" y="3174649"/>
            <a:ext cx="15156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992" name="Google Shape;6992;p37"/>
          <p:cNvSpPr txBox="1"/>
          <p:nvPr>
            <p:ph type="subTitle" idx="4"/>
          </p:nvPr>
        </p:nvSpPr>
        <p:spPr>
          <a:xfrm>
            <a:off x="5788075" y="3174649"/>
            <a:ext cx="15156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993" name="Google Shape;6993;p37"/>
          <p:cNvSpPr txBox="1"/>
          <p:nvPr>
            <p:ph type="subTitle" idx="5"/>
          </p:nvPr>
        </p:nvSpPr>
        <p:spPr>
          <a:xfrm>
            <a:off x="1840325" y="2894494"/>
            <a:ext cx="1515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6994" name="Google Shape;6994;p37"/>
          <p:cNvSpPr txBox="1"/>
          <p:nvPr>
            <p:ph type="subTitle" idx="6"/>
          </p:nvPr>
        </p:nvSpPr>
        <p:spPr>
          <a:xfrm>
            <a:off x="1840325" y="3174649"/>
            <a:ext cx="15156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7">
    <p:spTree>
      <p:nvGrpSpPr>
        <p:cNvPr id="6995" name="Shape 6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96" name="Google Shape;6996;p38"/>
          <p:cNvCxnSpPr>
            <a:stCxn id="6997" idx="3"/>
          </p:cNvCxnSpPr>
          <p:nvPr/>
        </p:nvCxnSpPr>
        <p:spPr>
          <a:xfrm rot="10800000" flipH="1">
            <a:off x="7096500" y="903000"/>
            <a:ext cx="20763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8" name="Google Shape;6998;p38"/>
          <p:cNvCxnSpPr>
            <a:endCxn id="6997" idx="1"/>
          </p:cNvCxnSpPr>
          <p:nvPr/>
        </p:nvCxnSpPr>
        <p:spPr>
          <a:xfrm>
            <a:off x="-28800" y="903000"/>
            <a:ext cx="20763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97" name="Google Shape;6997;p38"/>
          <p:cNvSpPr txBox="1"/>
          <p:nvPr>
            <p:ph type="title"/>
          </p:nvPr>
        </p:nvSpPr>
        <p:spPr>
          <a:xfrm>
            <a:off x="2047500" y="630000"/>
            <a:ext cx="50490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999" name="Google Shape;6999;p38"/>
          <p:cNvGrpSpPr/>
          <p:nvPr/>
        </p:nvGrpSpPr>
        <p:grpSpPr>
          <a:xfrm rot="-5400000" flipH="1">
            <a:off x="7863099" y="-1414860"/>
            <a:ext cx="1722100" cy="2646925"/>
            <a:chOff x="1292750" y="2594800"/>
            <a:chExt cx="1722100" cy="2646925"/>
          </a:xfrm>
        </p:grpSpPr>
        <p:sp>
          <p:nvSpPr>
            <p:cNvPr id="7000" name="Google Shape;7000;p3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1" name="Google Shape;7001;p3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2" name="Google Shape;7002;p3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3" name="Google Shape;7003;p3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4" name="Google Shape;7004;p3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5" name="Google Shape;7005;p3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6" name="Google Shape;7006;p3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7" name="Google Shape;7007;p3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8" name="Google Shape;7008;p3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9" name="Google Shape;7009;p3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0" name="Google Shape;7010;p3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1" name="Google Shape;7011;p3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2" name="Google Shape;7012;p3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3" name="Google Shape;7013;p3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4" name="Google Shape;7014;p3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5" name="Google Shape;7015;p3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6" name="Google Shape;7016;p3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7" name="Google Shape;7017;p3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8" name="Google Shape;7018;p3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9" name="Google Shape;7019;p3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0" name="Google Shape;7020;p3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1" name="Google Shape;7021;p3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2" name="Google Shape;7022;p3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3" name="Google Shape;7023;p3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4" name="Google Shape;7024;p3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5" name="Google Shape;7025;p3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6" name="Google Shape;7026;p3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7" name="Google Shape;7027;p3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8" name="Google Shape;7028;p3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9" name="Google Shape;7029;p3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0" name="Google Shape;7030;p3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1" name="Google Shape;7031;p3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2" name="Google Shape;7032;p3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3" name="Google Shape;7033;p3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4" name="Google Shape;7034;p3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5" name="Google Shape;7035;p3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6" name="Google Shape;7036;p3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7" name="Google Shape;7037;p3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8" name="Google Shape;7038;p3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9" name="Google Shape;7039;p3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0" name="Google Shape;7040;p3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1" name="Google Shape;7041;p3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2" name="Google Shape;7042;p3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3" name="Google Shape;7043;p3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4" name="Google Shape;7044;p3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5" name="Google Shape;7045;p3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6" name="Google Shape;7046;p3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7" name="Google Shape;7047;p3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8" name="Google Shape;7048;p3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9" name="Google Shape;7049;p3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0" name="Google Shape;7050;p3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1" name="Google Shape;7051;p3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2" name="Google Shape;7052;p3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3" name="Google Shape;7053;p3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4" name="Google Shape;7054;p3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5" name="Google Shape;7055;p3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6" name="Google Shape;7056;p3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7" name="Google Shape;7057;p3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8" name="Google Shape;7058;p3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9" name="Google Shape;7059;p3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0" name="Google Shape;7060;p3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1" name="Google Shape;7061;p3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2" name="Google Shape;7062;p3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3" name="Google Shape;7063;p3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4" name="Google Shape;7064;p3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5" name="Google Shape;7065;p3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6" name="Google Shape;7066;p3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7" name="Google Shape;7067;p3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8" name="Google Shape;7068;p3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9" name="Google Shape;7069;p3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0" name="Google Shape;7070;p3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1" name="Google Shape;7071;p3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2" name="Google Shape;7072;p3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3" name="Google Shape;7073;p3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4" name="Google Shape;7074;p3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5" name="Google Shape;7075;p3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6" name="Google Shape;7076;p3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7" name="Google Shape;7077;p3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8" name="Google Shape;7078;p3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9" name="Google Shape;7079;p3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0" name="Google Shape;7080;p3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1" name="Google Shape;7081;p3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2" name="Google Shape;7082;p3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3" name="Google Shape;7083;p3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4" name="Google Shape;7084;p3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5" name="Google Shape;7085;p3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6" name="Google Shape;7086;p3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087" name="Google Shape;7087;p38"/>
          <p:cNvGrpSpPr/>
          <p:nvPr/>
        </p:nvGrpSpPr>
        <p:grpSpPr>
          <a:xfrm rot="-5400000">
            <a:off x="8545820" y="-241765"/>
            <a:ext cx="1803000" cy="2046625"/>
            <a:chOff x="1360300" y="417100"/>
            <a:chExt cx="1803000" cy="2046625"/>
          </a:xfrm>
        </p:grpSpPr>
        <p:sp>
          <p:nvSpPr>
            <p:cNvPr id="7088" name="Google Shape;7088;p38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9" name="Google Shape;7089;p38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0" name="Google Shape;7090;p38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1" name="Google Shape;7091;p38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2" name="Google Shape;7092;p38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3" name="Google Shape;7093;p38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4" name="Google Shape;7094;p38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5" name="Google Shape;7095;p38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6" name="Google Shape;7096;p38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7" name="Google Shape;7097;p38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8" name="Google Shape;7098;p38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9" name="Google Shape;7099;p38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0" name="Google Shape;7100;p38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1" name="Google Shape;7101;p38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2" name="Google Shape;7102;p38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3" name="Google Shape;7103;p38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4" name="Google Shape;7104;p38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5" name="Google Shape;7105;p38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6" name="Google Shape;7106;p38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7" name="Google Shape;7107;p38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8" name="Google Shape;7108;p38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9" name="Google Shape;7109;p38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0" name="Google Shape;7110;p38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1" name="Google Shape;7111;p38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2" name="Google Shape;7112;p38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3" name="Google Shape;7113;p38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114" name="Google Shape;7114;p38"/>
          <p:cNvGrpSpPr/>
          <p:nvPr/>
        </p:nvGrpSpPr>
        <p:grpSpPr>
          <a:xfrm rot="5400000">
            <a:off x="-441180" y="-1414860"/>
            <a:ext cx="1722100" cy="2646925"/>
            <a:chOff x="1292750" y="2594800"/>
            <a:chExt cx="1722100" cy="2646925"/>
          </a:xfrm>
        </p:grpSpPr>
        <p:sp>
          <p:nvSpPr>
            <p:cNvPr id="7115" name="Google Shape;7115;p3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6" name="Google Shape;7116;p3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7" name="Google Shape;7117;p3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8" name="Google Shape;7118;p3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9" name="Google Shape;7119;p3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0" name="Google Shape;7120;p3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1" name="Google Shape;7121;p3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2" name="Google Shape;7122;p3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3" name="Google Shape;7123;p3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4" name="Google Shape;7124;p3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5" name="Google Shape;7125;p3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6" name="Google Shape;7126;p3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7" name="Google Shape;7127;p3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8" name="Google Shape;7128;p3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9" name="Google Shape;7129;p3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0" name="Google Shape;7130;p3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1" name="Google Shape;7131;p3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2" name="Google Shape;7132;p3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3" name="Google Shape;7133;p3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4" name="Google Shape;7134;p3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5" name="Google Shape;7135;p3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6" name="Google Shape;7136;p3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7" name="Google Shape;7137;p3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8" name="Google Shape;7138;p3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9" name="Google Shape;7139;p3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0" name="Google Shape;7140;p3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1" name="Google Shape;7141;p3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2" name="Google Shape;7142;p3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3" name="Google Shape;7143;p3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4" name="Google Shape;7144;p3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5" name="Google Shape;7145;p3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6" name="Google Shape;7146;p3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7" name="Google Shape;7147;p3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8" name="Google Shape;7148;p3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9" name="Google Shape;7149;p3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0" name="Google Shape;7150;p3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1" name="Google Shape;7151;p3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2" name="Google Shape;7152;p3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3" name="Google Shape;7153;p3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4" name="Google Shape;7154;p3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5" name="Google Shape;7155;p3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6" name="Google Shape;7156;p3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7" name="Google Shape;7157;p3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8" name="Google Shape;7158;p3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9" name="Google Shape;7159;p3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0" name="Google Shape;7160;p3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1" name="Google Shape;7161;p3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2" name="Google Shape;7162;p3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3" name="Google Shape;7163;p3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4" name="Google Shape;7164;p3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5" name="Google Shape;7165;p3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6" name="Google Shape;7166;p3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7" name="Google Shape;7167;p3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8" name="Google Shape;7168;p3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9" name="Google Shape;7169;p3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0" name="Google Shape;7170;p3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1" name="Google Shape;7171;p3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2" name="Google Shape;7172;p3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3" name="Google Shape;7173;p3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4" name="Google Shape;7174;p3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5" name="Google Shape;7175;p3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6" name="Google Shape;7176;p3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7" name="Google Shape;7177;p3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8" name="Google Shape;7178;p3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9" name="Google Shape;7179;p3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0" name="Google Shape;7180;p3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1" name="Google Shape;7181;p3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2" name="Google Shape;7182;p3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3" name="Google Shape;7183;p3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4" name="Google Shape;7184;p3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5" name="Google Shape;7185;p3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6" name="Google Shape;7186;p3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7" name="Google Shape;7187;p3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8" name="Google Shape;7188;p3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9" name="Google Shape;7189;p3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0" name="Google Shape;7190;p3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1" name="Google Shape;7191;p3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2" name="Google Shape;7192;p3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3" name="Google Shape;7193;p3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4" name="Google Shape;7194;p3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5" name="Google Shape;7195;p3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6" name="Google Shape;7196;p3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7" name="Google Shape;7197;p3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8" name="Google Shape;7198;p3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9" name="Google Shape;7199;p3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0" name="Google Shape;7200;p3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1" name="Google Shape;7201;p3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02" name="Google Shape;7202;p38"/>
          <p:cNvGrpSpPr/>
          <p:nvPr/>
        </p:nvGrpSpPr>
        <p:grpSpPr>
          <a:xfrm rot="5400000" flipH="1">
            <a:off x="-1204801" y="-241765"/>
            <a:ext cx="1803000" cy="2046625"/>
            <a:chOff x="1360300" y="417100"/>
            <a:chExt cx="1803000" cy="2046625"/>
          </a:xfrm>
        </p:grpSpPr>
        <p:sp>
          <p:nvSpPr>
            <p:cNvPr id="7203" name="Google Shape;7203;p38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4" name="Google Shape;7204;p38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5" name="Google Shape;7205;p38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6" name="Google Shape;7206;p38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7" name="Google Shape;7207;p38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8" name="Google Shape;7208;p38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9" name="Google Shape;7209;p38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0" name="Google Shape;7210;p38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1" name="Google Shape;7211;p38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2" name="Google Shape;7212;p38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3" name="Google Shape;7213;p38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4" name="Google Shape;7214;p38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5" name="Google Shape;7215;p38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6" name="Google Shape;7216;p38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7" name="Google Shape;7217;p38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8" name="Google Shape;7218;p38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9" name="Google Shape;7219;p38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0" name="Google Shape;7220;p38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1" name="Google Shape;7221;p38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2" name="Google Shape;7222;p38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3" name="Google Shape;7223;p38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4" name="Google Shape;7224;p38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5" name="Google Shape;7225;p38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6" name="Google Shape;7226;p38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7" name="Google Shape;7227;p38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8" name="Google Shape;7228;p38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29" name="Google Shape;7229;p38"/>
          <p:cNvGrpSpPr/>
          <p:nvPr/>
        </p:nvGrpSpPr>
        <p:grpSpPr>
          <a:xfrm rot="-2415756" flipH="1">
            <a:off x="8383857" y="4180655"/>
            <a:ext cx="1509444" cy="2339905"/>
            <a:chOff x="3112400" y="1318050"/>
            <a:chExt cx="1509425" cy="2339875"/>
          </a:xfrm>
        </p:grpSpPr>
        <p:sp>
          <p:nvSpPr>
            <p:cNvPr id="7230" name="Google Shape;7230;p3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1" name="Google Shape;7231;p3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2" name="Google Shape;7232;p3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3" name="Google Shape;7233;p3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4" name="Google Shape;7234;p3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5" name="Google Shape;7235;p3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6" name="Google Shape;7236;p3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7" name="Google Shape;7237;p3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8" name="Google Shape;7238;p3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9" name="Google Shape;7239;p3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0" name="Google Shape;7240;p3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1" name="Google Shape;7241;p3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2" name="Google Shape;7242;p3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3" name="Google Shape;7243;p3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44" name="Google Shape;7244;p38"/>
          <p:cNvGrpSpPr/>
          <p:nvPr/>
        </p:nvGrpSpPr>
        <p:grpSpPr>
          <a:xfrm rot="2415756">
            <a:off x="-749293" y="4180655"/>
            <a:ext cx="1509444" cy="2339905"/>
            <a:chOff x="3112400" y="1318050"/>
            <a:chExt cx="1509425" cy="2339875"/>
          </a:xfrm>
        </p:grpSpPr>
        <p:sp>
          <p:nvSpPr>
            <p:cNvPr id="7245" name="Google Shape;7245;p3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6" name="Google Shape;7246;p3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7" name="Google Shape;7247;p3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8" name="Google Shape;7248;p3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9" name="Google Shape;7249;p3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0" name="Google Shape;7250;p3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1" name="Google Shape;7251;p3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2" name="Google Shape;7252;p3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3" name="Google Shape;7253;p3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4" name="Google Shape;7254;p3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5" name="Google Shape;7255;p3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6" name="Google Shape;7256;p3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7" name="Google Shape;7257;p3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8" name="Google Shape;7258;p3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7_1">
    <p:spTree>
      <p:nvGrpSpPr>
        <p:cNvPr id="7259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60" name="Google Shape;7260;p39"/>
          <p:cNvCxnSpPr>
            <a:stCxn id="7261" idx="3"/>
          </p:cNvCxnSpPr>
          <p:nvPr/>
        </p:nvCxnSpPr>
        <p:spPr>
          <a:xfrm rot="10800000" flipH="1">
            <a:off x="7096500" y="903000"/>
            <a:ext cx="20763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62" name="Google Shape;7262;p39"/>
          <p:cNvCxnSpPr>
            <a:endCxn id="7261" idx="1"/>
          </p:cNvCxnSpPr>
          <p:nvPr/>
        </p:nvCxnSpPr>
        <p:spPr>
          <a:xfrm>
            <a:off x="-28800" y="903000"/>
            <a:ext cx="20763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61" name="Google Shape;7261;p39"/>
          <p:cNvSpPr txBox="1"/>
          <p:nvPr>
            <p:ph type="title"/>
          </p:nvPr>
        </p:nvSpPr>
        <p:spPr>
          <a:xfrm>
            <a:off x="2047500" y="630000"/>
            <a:ext cx="50490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7263" name="Google Shape;7263;p39"/>
          <p:cNvGrpSpPr/>
          <p:nvPr/>
        </p:nvGrpSpPr>
        <p:grpSpPr>
          <a:xfrm rot="6631592">
            <a:off x="-685531" y="-905383"/>
            <a:ext cx="1539269" cy="2694009"/>
            <a:chOff x="4583450" y="341650"/>
            <a:chExt cx="1539450" cy="2694325"/>
          </a:xfrm>
        </p:grpSpPr>
        <p:sp>
          <p:nvSpPr>
            <p:cNvPr id="7264" name="Google Shape;7264;p3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5" name="Google Shape;7265;p3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6" name="Google Shape;7266;p3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7" name="Google Shape;7267;p3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8" name="Google Shape;7268;p3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9" name="Google Shape;7269;p3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0" name="Google Shape;7270;p3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1" name="Google Shape;7271;p3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2" name="Google Shape;7272;p3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3" name="Google Shape;7273;p3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4" name="Google Shape;7274;p3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5" name="Google Shape;7275;p3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6" name="Google Shape;7276;p3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7" name="Google Shape;7277;p3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8" name="Google Shape;7278;p3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9" name="Google Shape;7279;p3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0" name="Google Shape;7280;p3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1" name="Google Shape;7281;p3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2" name="Google Shape;7282;p3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3" name="Google Shape;7283;p3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4" name="Google Shape;7284;p3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5" name="Google Shape;7285;p3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6" name="Google Shape;7286;p3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7" name="Google Shape;7287;p3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8" name="Google Shape;7288;p3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9" name="Google Shape;7289;p3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0" name="Google Shape;7290;p3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1" name="Google Shape;7291;p3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2" name="Google Shape;7292;p3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3" name="Google Shape;7293;p3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4" name="Google Shape;7294;p3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5" name="Google Shape;7295;p3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6" name="Google Shape;7296;p3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7" name="Google Shape;7297;p3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8" name="Google Shape;7298;p3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9" name="Google Shape;7299;p3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0" name="Google Shape;7300;p3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1" name="Google Shape;7301;p3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2" name="Google Shape;7302;p3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3" name="Google Shape;7303;p3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4" name="Google Shape;7304;p3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5" name="Google Shape;7305;p3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6" name="Google Shape;7306;p3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7" name="Google Shape;7307;p3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8" name="Google Shape;7308;p3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9" name="Google Shape;7309;p3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0" name="Google Shape;7310;p3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1" name="Google Shape;7311;p3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2" name="Google Shape;7312;p3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3" name="Google Shape;7313;p3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4" name="Google Shape;7314;p3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5" name="Google Shape;7315;p3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6" name="Google Shape;7316;p3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7" name="Google Shape;7317;p3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8" name="Google Shape;7318;p3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9" name="Google Shape;7319;p3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0" name="Google Shape;7320;p3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1" name="Google Shape;7321;p3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2" name="Google Shape;7322;p3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3" name="Google Shape;7323;p3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4" name="Google Shape;7324;p3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5" name="Google Shape;7325;p3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6" name="Google Shape;7326;p3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7" name="Google Shape;7327;p3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8" name="Google Shape;7328;p3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9" name="Google Shape;7329;p3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0" name="Google Shape;7330;p3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1" name="Google Shape;7331;p3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2" name="Google Shape;7332;p3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3" name="Google Shape;7333;p3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4" name="Google Shape;7334;p3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5" name="Google Shape;7335;p3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6" name="Google Shape;7336;p3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7" name="Google Shape;7337;p3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8" name="Google Shape;7338;p3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9" name="Google Shape;7339;p3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0" name="Google Shape;7340;p3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1" name="Google Shape;7341;p3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2" name="Google Shape;7342;p3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3" name="Google Shape;7343;p3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344" name="Google Shape;7344;p39"/>
          <p:cNvGrpSpPr/>
          <p:nvPr/>
        </p:nvGrpSpPr>
        <p:grpSpPr>
          <a:xfrm rot="-6631592" flipH="1">
            <a:off x="8290269" y="-905383"/>
            <a:ext cx="1539269" cy="2694009"/>
            <a:chOff x="4583450" y="341650"/>
            <a:chExt cx="1539450" cy="2694325"/>
          </a:xfrm>
        </p:grpSpPr>
        <p:sp>
          <p:nvSpPr>
            <p:cNvPr id="7345" name="Google Shape;7345;p3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6" name="Google Shape;7346;p3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7" name="Google Shape;7347;p3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8" name="Google Shape;7348;p3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9" name="Google Shape;7349;p3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0" name="Google Shape;7350;p3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1" name="Google Shape;7351;p3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2" name="Google Shape;7352;p3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3" name="Google Shape;7353;p3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4" name="Google Shape;7354;p3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5" name="Google Shape;7355;p3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6" name="Google Shape;7356;p3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7" name="Google Shape;7357;p3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8" name="Google Shape;7358;p3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9" name="Google Shape;7359;p3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0" name="Google Shape;7360;p3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1" name="Google Shape;7361;p3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2" name="Google Shape;7362;p3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3" name="Google Shape;7363;p3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4" name="Google Shape;7364;p3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5" name="Google Shape;7365;p3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6" name="Google Shape;7366;p3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7" name="Google Shape;7367;p3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8" name="Google Shape;7368;p3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9" name="Google Shape;7369;p3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0" name="Google Shape;7370;p3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1" name="Google Shape;7371;p3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2" name="Google Shape;7372;p3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3" name="Google Shape;7373;p3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4" name="Google Shape;7374;p3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5" name="Google Shape;7375;p3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6" name="Google Shape;7376;p3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7" name="Google Shape;7377;p3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8" name="Google Shape;7378;p3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9" name="Google Shape;7379;p3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0" name="Google Shape;7380;p3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1" name="Google Shape;7381;p3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2" name="Google Shape;7382;p3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3" name="Google Shape;7383;p3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4" name="Google Shape;7384;p3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5" name="Google Shape;7385;p3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6" name="Google Shape;7386;p3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7" name="Google Shape;7387;p3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8" name="Google Shape;7388;p3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9" name="Google Shape;7389;p3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0" name="Google Shape;7390;p3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1" name="Google Shape;7391;p3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2" name="Google Shape;7392;p3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3" name="Google Shape;7393;p3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4" name="Google Shape;7394;p3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5" name="Google Shape;7395;p3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6" name="Google Shape;7396;p3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7" name="Google Shape;7397;p3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8" name="Google Shape;7398;p3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9" name="Google Shape;7399;p3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0" name="Google Shape;7400;p3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1" name="Google Shape;7401;p3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2" name="Google Shape;7402;p3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3" name="Google Shape;7403;p3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4" name="Google Shape;7404;p3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5" name="Google Shape;7405;p3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6" name="Google Shape;7406;p3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7" name="Google Shape;7407;p3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8" name="Google Shape;7408;p3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9" name="Google Shape;7409;p3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0" name="Google Shape;7410;p3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1" name="Google Shape;7411;p3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2" name="Google Shape;7412;p3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3" name="Google Shape;7413;p3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4" name="Google Shape;7414;p3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5" name="Google Shape;7415;p3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6" name="Google Shape;7416;p3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7" name="Google Shape;7417;p3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8" name="Google Shape;7418;p3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9" name="Google Shape;7419;p3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0" name="Google Shape;7420;p3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1" name="Google Shape;7421;p3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2" name="Google Shape;7422;p3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3" name="Google Shape;7423;p3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4" name="Google Shape;7424;p3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425" name="Google Shape;7425;p39"/>
          <p:cNvGrpSpPr/>
          <p:nvPr/>
        </p:nvGrpSpPr>
        <p:grpSpPr>
          <a:xfrm rot="1962668">
            <a:off x="-627727" y="4208075"/>
            <a:ext cx="1931387" cy="2228260"/>
            <a:chOff x="4187325" y="3050125"/>
            <a:chExt cx="1931400" cy="2228275"/>
          </a:xfrm>
        </p:grpSpPr>
        <p:sp>
          <p:nvSpPr>
            <p:cNvPr id="7426" name="Google Shape;7426;p39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7" name="Google Shape;7427;p39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8" name="Google Shape;7428;p39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9" name="Google Shape;7429;p39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0" name="Google Shape;7430;p39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1" name="Google Shape;7431;p39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2" name="Google Shape;7432;p39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3" name="Google Shape;7433;p39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4" name="Google Shape;7434;p39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5" name="Google Shape;7435;p39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6" name="Google Shape;7436;p39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7" name="Google Shape;7437;p39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8" name="Google Shape;7438;p39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9" name="Google Shape;7439;p39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0" name="Google Shape;7440;p39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1" name="Google Shape;7441;p39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2" name="Google Shape;7442;p39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3" name="Google Shape;7443;p39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4" name="Google Shape;7444;p39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5" name="Google Shape;7445;p39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6" name="Google Shape;7446;p39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7" name="Google Shape;7447;p39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8" name="Google Shape;7448;p39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9" name="Google Shape;7449;p39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0" name="Google Shape;7450;p39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451" name="Google Shape;7451;p39"/>
          <p:cNvGrpSpPr/>
          <p:nvPr/>
        </p:nvGrpSpPr>
        <p:grpSpPr>
          <a:xfrm rot="-1962668" flipH="1">
            <a:off x="7840360" y="4208075"/>
            <a:ext cx="1931387" cy="2228260"/>
            <a:chOff x="4187325" y="3050125"/>
            <a:chExt cx="1931400" cy="2228275"/>
          </a:xfrm>
        </p:grpSpPr>
        <p:sp>
          <p:nvSpPr>
            <p:cNvPr id="7452" name="Google Shape;7452;p39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3" name="Google Shape;7453;p39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4" name="Google Shape;7454;p39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5" name="Google Shape;7455;p39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6" name="Google Shape;7456;p39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7" name="Google Shape;7457;p39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8" name="Google Shape;7458;p39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9" name="Google Shape;7459;p39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0" name="Google Shape;7460;p39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1" name="Google Shape;7461;p39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2" name="Google Shape;7462;p39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3" name="Google Shape;7463;p39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4" name="Google Shape;7464;p39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5" name="Google Shape;7465;p39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6" name="Google Shape;7466;p39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7" name="Google Shape;7467;p39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8" name="Google Shape;7468;p39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9" name="Google Shape;7469;p39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0" name="Google Shape;7470;p39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1" name="Google Shape;7471;p39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2" name="Google Shape;7472;p39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3" name="Google Shape;7473;p39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4" name="Google Shape;7474;p39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5" name="Google Shape;7475;p39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6" name="Google Shape;7476;p39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33">
    <p:spTree>
      <p:nvGrpSpPr>
        <p:cNvPr id="7477" name="Shape 7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8" name="Google Shape;7478;p40"/>
          <p:cNvSpPr txBox="1"/>
          <p:nvPr>
            <p:ph type="title"/>
          </p:nvPr>
        </p:nvSpPr>
        <p:spPr>
          <a:xfrm>
            <a:off x="3000300" y="630000"/>
            <a:ext cx="31434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7479" name="Google Shape;7479;p40"/>
          <p:cNvGrpSpPr/>
          <p:nvPr/>
        </p:nvGrpSpPr>
        <p:grpSpPr>
          <a:xfrm>
            <a:off x="719975" y="958450"/>
            <a:ext cx="7704012" cy="3569462"/>
            <a:chOff x="719975" y="958450"/>
            <a:chExt cx="7704012" cy="3569462"/>
          </a:xfrm>
        </p:grpSpPr>
        <p:cxnSp>
          <p:nvCxnSpPr>
            <p:cNvPr id="7480" name="Google Shape;7480;p40"/>
            <p:cNvCxnSpPr/>
            <p:nvPr/>
          </p:nvCxnSpPr>
          <p:spPr>
            <a:xfrm>
              <a:off x="719975" y="962075"/>
              <a:ext cx="2304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481" name="Google Shape;7481;p40"/>
            <p:cNvGrpSpPr/>
            <p:nvPr/>
          </p:nvGrpSpPr>
          <p:grpSpPr>
            <a:xfrm>
              <a:off x="720575" y="958450"/>
              <a:ext cx="7703412" cy="3569462"/>
              <a:chOff x="720601" y="1400758"/>
              <a:chExt cx="7699562" cy="3144900"/>
            </a:xfrm>
          </p:grpSpPr>
          <p:grpSp>
            <p:nvGrpSpPr>
              <p:cNvPr id="7482" name="Google Shape;7482;p40"/>
              <p:cNvGrpSpPr/>
              <p:nvPr/>
            </p:nvGrpSpPr>
            <p:grpSpPr>
              <a:xfrm>
                <a:off x="723900" y="1408115"/>
                <a:ext cx="7696263" cy="3133168"/>
                <a:chOff x="155753" y="964584"/>
                <a:chExt cx="4423902" cy="6131444"/>
              </a:xfrm>
            </p:grpSpPr>
            <p:cxnSp>
              <p:nvCxnSpPr>
                <p:cNvPr id="7483" name="Google Shape;7483;p40"/>
                <p:cNvCxnSpPr/>
                <p:nvPr/>
              </p:nvCxnSpPr>
              <p:spPr>
                <a:xfrm>
                  <a:off x="3272275" y="964584"/>
                  <a:ext cx="1307100" cy="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4" name="Google Shape;7484;p40"/>
                <p:cNvCxnSpPr/>
                <p:nvPr/>
              </p:nvCxnSpPr>
              <p:spPr>
                <a:xfrm>
                  <a:off x="155753" y="7096028"/>
                  <a:ext cx="4423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5" name="Google Shape;7485;p40"/>
                <p:cNvCxnSpPr/>
                <p:nvPr/>
              </p:nvCxnSpPr>
              <p:spPr>
                <a:xfrm>
                  <a:off x="4579656" y="973650"/>
                  <a:ext cx="0" cy="610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7486" name="Google Shape;7486;p40"/>
              <p:cNvCxnSpPr/>
              <p:nvPr/>
            </p:nvCxnSpPr>
            <p:spPr>
              <a:xfrm>
                <a:off x="720601" y="1400758"/>
                <a:ext cx="0" cy="3144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487" name="Google Shape;7487;p40"/>
          <p:cNvGrpSpPr/>
          <p:nvPr/>
        </p:nvGrpSpPr>
        <p:grpSpPr>
          <a:xfrm rot="-3656924" flipH="1">
            <a:off x="6895529" y="-819064"/>
            <a:ext cx="1722128" cy="2646969"/>
            <a:chOff x="1292750" y="2594800"/>
            <a:chExt cx="1722100" cy="2646925"/>
          </a:xfrm>
        </p:grpSpPr>
        <p:sp>
          <p:nvSpPr>
            <p:cNvPr id="7488" name="Google Shape;7488;p40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89" name="Google Shape;7489;p40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0" name="Google Shape;7490;p40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1" name="Google Shape;7491;p40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2" name="Google Shape;7492;p40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3" name="Google Shape;7493;p40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4" name="Google Shape;7494;p40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5" name="Google Shape;7495;p40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6" name="Google Shape;7496;p40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7" name="Google Shape;7497;p40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8" name="Google Shape;7498;p40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9" name="Google Shape;7499;p40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0" name="Google Shape;7500;p40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1" name="Google Shape;7501;p40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2" name="Google Shape;7502;p40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3" name="Google Shape;7503;p40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4" name="Google Shape;7504;p40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5" name="Google Shape;7505;p40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6" name="Google Shape;7506;p40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7" name="Google Shape;7507;p40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8" name="Google Shape;7508;p40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9" name="Google Shape;7509;p40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0" name="Google Shape;7510;p40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1" name="Google Shape;7511;p40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2" name="Google Shape;7512;p40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3" name="Google Shape;7513;p40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4" name="Google Shape;7514;p40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5" name="Google Shape;7515;p40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6" name="Google Shape;7516;p40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7" name="Google Shape;7517;p40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8" name="Google Shape;7518;p40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9" name="Google Shape;7519;p40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0" name="Google Shape;7520;p40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1" name="Google Shape;7521;p40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2" name="Google Shape;7522;p40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3" name="Google Shape;7523;p40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4" name="Google Shape;7524;p40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5" name="Google Shape;7525;p40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6" name="Google Shape;7526;p40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7" name="Google Shape;7527;p40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8" name="Google Shape;7528;p40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9" name="Google Shape;7529;p40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0" name="Google Shape;7530;p40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1" name="Google Shape;7531;p40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2" name="Google Shape;7532;p40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3" name="Google Shape;7533;p40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4" name="Google Shape;7534;p40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5" name="Google Shape;7535;p40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6" name="Google Shape;7536;p40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7" name="Google Shape;7537;p40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8" name="Google Shape;7538;p40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9" name="Google Shape;7539;p40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0" name="Google Shape;7540;p40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1" name="Google Shape;7541;p40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2" name="Google Shape;7542;p40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3" name="Google Shape;7543;p40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4" name="Google Shape;7544;p40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5" name="Google Shape;7545;p40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6" name="Google Shape;7546;p40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7" name="Google Shape;7547;p40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8" name="Google Shape;7548;p40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9" name="Google Shape;7549;p40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0" name="Google Shape;7550;p40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1" name="Google Shape;7551;p40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2" name="Google Shape;7552;p40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3" name="Google Shape;7553;p40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4" name="Google Shape;7554;p40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5" name="Google Shape;7555;p40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6" name="Google Shape;7556;p40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7" name="Google Shape;7557;p40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8" name="Google Shape;7558;p40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9" name="Google Shape;7559;p40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0" name="Google Shape;7560;p40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1" name="Google Shape;7561;p40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2" name="Google Shape;7562;p40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3" name="Google Shape;7563;p40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4" name="Google Shape;7564;p40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5" name="Google Shape;7565;p40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6" name="Google Shape;7566;p40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7" name="Google Shape;7567;p40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8" name="Google Shape;7568;p40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9" name="Google Shape;7569;p40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0" name="Google Shape;7570;p40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1" name="Google Shape;7571;p40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2" name="Google Shape;7572;p40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3" name="Google Shape;7573;p40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4" name="Google Shape;7574;p40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575" name="Google Shape;7575;p40"/>
          <p:cNvGrpSpPr/>
          <p:nvPr/>
        </p:nvGrpSpPr>
        <p:grpSpPr>
          <a:xfrm rot="-10125719" flipH="1">
            <a:off x="8203022" y="-495290"/>
            <a:ext cx="1509539" cy="2340051"/>
            <a:chOff x="3112400" y="1318050"/>
            <a:chExt cx="1509425" cy="2339875"/>
          </a:xfrm>
        </p:grpSpPr>
        <p:sp>
          <p:nvSpPr>
            <p:cNvPr id="7576" name="Google Shape;7576;p4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7" name="Google Shape;7577;p4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8" name="Google Shape;7578;p4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9" name="Google Shape;7579;p4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0" name="Google Shape;7580;p4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1" name="Google Shape;7581;p4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2" name="Google Shape;7582;p4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3" name="Google Shape;7583;p4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4" name="Google Shape;7584;p4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5" name="Google Shape;7585;p4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6" name="Google Shape;7586;p4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7" name="Google Shape;7587;p4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8" name="Google Shape;7588;p4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9" name="Google Shape;7589;p4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590" name="Google Shape;7590;p40"/>
          <p:cNvGrpSpPr/>
          <p:nvPr/>
        </p:nvGrpSpPr>
        <p:grpSpPr>
          <a:xfrm rot="3656924">
            <a:off x="526349" y="-819064"/>
            <a:ext cx="1722128" cy="2646969"/>
            <a:chOff x="1292750" y="2594800"/>
            <a:chExt cx="1722100" cy="2646925"/>
          </a:xfrm>
        </p:grpSpPr>
        <p:sp>
          <p:nvSpPr>
            <p:cNvPr id="7591" name="Google Shape;7591;p40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2" name="Google Shape;7592;p40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3" name="Google Shape;7593;p40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4" name="Google Shape;7594;p40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5" name="Google Shape;7595;p40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6" name="Google Shape;7596;p40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7" name="Google Shape;7597;p40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8" name="Google Shape;7598;p40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9" name="Google Shape;7599;p40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0" name="Google Shape;7600;p40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1" name="Google Shape;7601;p40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2" name="Google Shape;7602;p40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3" name="Google Shape;7603;p40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4" name="Google Shape;7604;p40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5" name="Google Shape;7605;p40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6" name="Google Shape;7606;p40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7" name="Google Shape;7607;p40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8" name="Google Shape;7608;p40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9" name="Google Shape;7609;p40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0" name="Google Shape;7610;p40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1" name="Google Shape;7611;p40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2" name="Google Shape;7612;p40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3" name="Google Shape;7613;p40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4" name="Google Shape;7614;p40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5" name="Google Shape;7615;p40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6" name="Google Shape;7616;p40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7" name="Google Shape;7617;p40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8" name="Google Shape;7618;p40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9" name="Google Shape;7619;p40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0" name="Google Shape;7620;p40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1" name="Google Shape;7621;p40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2" name="Google Shape;7622;p40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3" name="Google Shape;7623;p40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4" name="Google Shape;7624;p40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5" name="Google Shape;7625;p40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6" name="Google Shape;7626;p40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7" name="Google Shape;7627;p40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8" name="Google Shape;7628;p40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9" name="Google Shape;7629;p40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0" name="Google Shape;7630;p40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1" name="Google Shape;7631;p40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2" name="Google Shape;7632;p40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3" name="Google Shape;7633;p40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4" name="Google Shape;7634;p40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5" name="Google Shape;7635;p40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6" name="Google Shape;7636;p40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7" name="Google Shape;7637;p40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8" name="Google Shape;7638;p40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9" name="Google Shape;7639;p40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0" name="Google Shape;7640;p40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1" name="Google Shape;7641;p40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2" name="Google Shape;7642;p40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3" name="Google Shape;7643;p40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4" name="Google Shape;7644;p40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5" name="Google Shape;7645;p40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6" name="Google Shape;7646;p40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7" name="Google Shape;7647;p40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8" name="Google Shape;7648;p40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9" name="Google Shape;7649;p40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0" name="Google Shape;7650;p40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1" name="Google Shape;7651;p40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2" name="Google Shape;7652;p40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3" name="Google Shape;7653;p40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4" name="Google Shape;7654;p40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5" name="Google Shape;7655;p40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6" name="Google Shape;7656;p40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7" name="Google Shape;7657;p40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8" name="Google Shape;7658;p40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9" name="Google Shape;7659;p40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0" name="Google Shape;7660;p40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1" name="Google Shape;7661;p40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2" name="Google Shape;7662;p40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3" name="Google Shape;7663;p40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4" name="Google Shape;7664;p40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5" name="Google Shape;7665;p40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6" name="Google Shape;7666;p40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7" name="Google Shape;7667;p40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8" name="Google Shape;7668;p40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9" name="Google Shape;7669;p40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0" name="Google Shape;7670;p40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1" name="Google Shape;7671;p40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2" name="Google Shape;7672;p40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3" name="Google Shape;7673;p40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4" name="Google Shape;7674;p40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5" name="Google Shape;7675;p40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6" name="Google Shape;7676;p40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7" name="Google Shape;7677;p40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78" name="Google Shape;7678;p40"/>
          <p:cNvGrpSpPr/>
          <p:nvPr/>
        </p:nvGrpSpPr>
        <p:grpSpPr>
          <a:xfrm rot="10125719">
            <a:off x="-568555" y="-495290"/>
            <a:ext cx="1509539" cy="2340051"/>
            <a:chOff x="3112400" y="1318050"/>
            <a:chExt cx="1509425" cy="2339875"/>
          </a:xfrm>
        </p:grpSpPr>
        <p:sp>
          <p:nvSpPr>
            <p:cNvPr id="7679" name="Google Shape;7679;p4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0" name="Google Shape;7680;p4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1" name="Google Shape;7681;p4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2" name="Google Shape;7682;p4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3" name="Google Shape;7683;p4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4" name="Google Shape;7684;p4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5" name="Google Shape;7685;p4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6" name="Google Shape;7686;p4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7" name="Google Shape;7687;p4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8" name="Google Shape;7688;p4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9" name="Google Shape;7689;p4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90" name="Google Shape;7690;p4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91" name="Google Shape;7691;p4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92" name="Google Shape;7692;p4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5"/>
          <p:cNvSpPr/>
          <p:nvPr/>
        </p:nvSpPr>
        <p:spPr>
          <a:xfrm>
            <a:off x="718225" y="914225"/>
            <a:ext cx="7705800" cy="3599125"/>
          </a:xfrm>
          <a:custGeom>
            <a:avLst/>
            <a:gdLst/>
            <a:ahLst/>
            <a:cxnLst/>
            <a:rect l="l" t="t" r="r" b="b"/>
            <a:pathLst>
              <a:path w="308232" h="143965" extrusionOk="0">
                <a:moveTo>
                  <a:pt x="119332" y="0"/>
                </a:moveTo>
                <a:lnTo>
                  <a:pt x="308232" y="7"/>
                </a:lnTo>
                <a:lnTo>
                  <a:pt x="308232" y="143965"/>
                </a:lnTo>
                <a:lnTo>
                  <a:pt x="71" y="143965"/>
                </a:lnTo>
                <a:lnTo>
                  <a:pt x="0" y="39116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916" name="Google Shape;916;p5"/>
          <p:cNvGrpSpPr/>
          <p:nvPr/>
        </p:nvGrpSpPr>
        <p:grpSpPr>
          <a:xfrm rot="-9101373">
            <a:off x="8088594" y="975108"/>
            <a:ext cx="1539291" cy="2694047"/>
            <a:chOff x="4583450" y="341650"/>
            <a:chExt cx="1539450" cy="2694325"/>
          </a:xfrm>
        </p:grpSpPr>
        <p:sp>
          <p:nvSpPr>
            <p:cNvPr id="917" name="Google Shape;917;p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97" name="Google Shape;997;p5"/>
          <p:cNvGrpSpPr/>
          <p:nvPr/>
        </p:nvGrpSpPr>
        <p:grpSpPr>
          <a:xfrm rot="1291104" flipH="1">
            <a:off x="-452787" y="2467365"/>
            <a:ext cx="1722100" cy="2646925"/>
            <a:chOff x="1292750" y="2594800"/>
            <a:chExt cx="1722100" cy="2646925"/>
          </a:xfrm>
        </p:grpSpPr>
        <p:sp>
          <p:nvSpPr>
            <p:cNvPr id="998" name="Google Shape;998;p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85" name="Google Shape;1085;p5"/>
          <p:cNvSpPr txBox="1"/>
          <p:nvPr>
            <p:ph type="title"/>
          </p:nvPr>
        </p:nvSpPr>
        <p:spPr>
          <a:xfrm>
            <a:off x="720000" y="630000"/>
            <a:ext cx="27945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6" name="Google Shape;1086;p5"/>
          <p:cNvSpPr txBox="1"/>
          <p:nvPr>
            <p:ph type="subTitle" idx="1"/>
          </p:nvPr>
        </p:nvSpPr>
        <p:spPr>
          <a:xfrm>
            <a:off x="4839900" y="2914342"/>
            <a:ext cx="199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1087" name="Google Shape;1087;p5"/>
          <p:cNvSpPr txBox="1"/>
          <p:nvPr>
            <p:ph type="subTitle" idx="2"/>
          </p:nvPr>
        </p:nvSpPr>
        <p:spPr>
          <a:xfrm>
            <a:off x="4839901" y="3202554"/>
            <a:ext cx="1997400" cy="7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88" name="Google Shape;1088;p5"/>
          <p:cNvSpPr txBox="1"/>
          <p:nvPr>
            <p:ph type="subTitle" idx="3"/>
          </p:nvPr>
        </p:nvSpPr>
        <p:spPr>
          <a:xfrm>
            <a:off x="2306700" y="2914342"/>
            <a:ext cx="199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1089" name="Google Shape;1089;p5"/>
          <p:cNvSpPr txBox="1"/>
          <p:nvPr>
            <p:ph type="subTitle" idx="4"/>
          </p:nvPr>
        </p:nvSpPr>
        <p:spPr>
          <a:xfrm>
            <a:off x="2306700" y="3202554"/>
            <a:ext cx="1997400" cy="7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grpSp>
        <p:nvGrpSpPr>
          <p:cNvPr id="1090" name="Google Shape;1090;p5"/>
          <p:cNvGrpSpPr/>
          <p:nvPr/>
        </p:nvGrpSpPr>
        <p:grpSpPr>
          <a:xfrm rot="-7952168" flipH="1">
            <a:off x="7752391" y="-419594"/>
            <a:ext cx="1509525" cy="2340030"/>
            <a:chOff x="3112400" y="1318050"/>
            <a:chExt cx="1509425" cy="2339875"/>
          </a:xfrm>
        </p:grpSpPr>
        <p:sp>
          <p:nvSpPr>
            <p:cNvPr id="1091" name="Google Shape;1091;p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5" name="Google Shape;1105;p5"/>
          <p:cNvGrpSpPr/>
          <p:nvPr/>
        </p:nvGrpSpPr>
        <p:grpSpPr>
          <a:xfrm rot="5080180">
            <a:off x="-108024" y="4330313"/>
            <a:ext cx="1803044" cy="2046675"/>
            <a:chOff x="1360300" y="417100"/>
            <a:chExt cx="1803000" cy="2046625"/>
          </a:xfrm>
        </p:grpSpPr>
        <p:sp>
          <p:nvSpPr>
            <p:cNvPr id="1106" name="Google Shape;1106;p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8">
    <p:spTree>
      <p:nvGrpSpPr>
        <p:cNvPr id="7693" name="Shape 7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4" name="Google Shape;7694;p41"/>
          <p:cNvSpPr/>
          <p:nvPr/>
        </p:nvSpPr>
        <p:spPr>
          <a:xfrm>
            <a:off x="718225" y="914400"/>
            <a:ext cx="7705800" cy="3598950"/>
          </a:xfrm>
          <a:custGeom>
            <a:avLst/>
            <a:gdLst/>
            <a:ahLst/>
            <a:cxnLst/>
            <a:rect l="l" t="t" r="r" b="b"/>
            <a:pathLst>
              <a:path w="308232" h="143958" extrusionOk="0">
                <a:moveTo>
                  <a:pt x="109358" y="31"/>
                </a:moveTo>
                <a:lnTo>
                  <a:pt x="308232" y="0"/>
                </a:lnTo>
                <a:lnTo>
                  <a:pt x="308232" y="143958"/>
                </a:lnTo>
                <a:lnTo>
                  <a:pt x="71" y="143958"/>
                </a:lnTo>
                <a:lnTo>
                  <a:pt x="0" y="39109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95" name="Google Shape;7695;p41"/>
          <p:cNvSpPr txBox="1"/>
          <p:nvPr>
            <p:ph type="title"/>
          </p:nvPr>
        </p:nvSpPr>
        <p:spPr>
          <a:xfrm>
            <a:off x="720000" y="630000"/>
            <a:ext cx="29133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96" name="Google Shape;7696;p41"/>
          <p:cNvSpPr txBox="1"/>
          <p:nvPr>
            <p:ph type="subTitle" idx="1"/>
          </p:nvPr>
        </p:nvSpPr>
        <p:spPr>
          <a:xfrm>
            <a:off x="3633150" y="28480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697" name="Google Shape;7697;p41"/>
          <p:cNvSpPr txBox="1"/>
          <p:nvPr>
            <p:ph type="subTitle" idx="2"/>
          </p:nvPr>
        </p:nvSpPr>
        <p:spPr>
          <a:xfrm>
            <a:off x="6046650" y="28480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698" name="Google Shape;7698;p41"/>
          <p:cNvSpPr txBox="1"/>
          <p:nvPr>
            <p:ph type="subTitle" idx="3"/>
          </p:nvPr>
        </p:nvSpPr>
        <p:spPr>
          <a:xfrm>
            <a:off x="3633150" y="3185325"/>
            <a:ext cx="18777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699" name="Google Shape;7699;p41"/>
          <p:cNvSpPr txBox="1"/>
          <p:nvPr>
            <p:ph type="subTitle" idx="4"/>
          </p:nvPr>
        </p:nvSpPr>
        <p:spPr>
          <a:xfrm>
            <a:off x="6046650" y="3185325"/>
            <a:ext cx="18777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00" name="Google Shape;7700;p41"/>
          <p:cNvSpPr txBox="1"/>
          <p:nvPr>
            <p:ph type="subTitle" idx="5"/>
          </p:nvPr>
        </p:nvSpPr>
        <p:spPr>
          <a:xfrm>
            <a:off x="1219650" y="284802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701" name="Google Shape;7701;p41"/>
          <p:cNvSpPr txBox="1"/>
          <p:nvPr>
            <p:ph type="subTitle" idx="6"/>
          </p:nvPr>
        </p:nvSpPr>
        <p:spPr>
          <a:xfrm>
            <a:off x="1219650" y="3185325"/>
            <a:ext cx="18777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grpSp>
        <p:nvGrpSpPr>
          <p:cNvPr id="7702" name="Google Shape;7702;p41"/>
          <p:cNvGrpSpPr/>
          <p:nvPr/>
        </p:nvGrpSpPr>
        <p:grpSpPr>
          <a:xfrm rot="-3656924" flipH="1">
            <a:off x="6552554" y="-742864"/>
            <a:ext cx="1722128" cy="2646969"/>
            <a:chOff x="1292750" y="2594800"/>
            <a:chExt cx="1722100" cy="2646925"/>
          </a:xfrm>
        </p:grpSpPr>
        <p:sp>
          <p:nvSpPr>
            <p:cNvPr id="7703" name="Google Shape;7703;p4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4" name="Google Shape;7704;p4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5" name="Google Shape;7705;p4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6" name="Google Shape;7706;p4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7" name="Google Shape;7707;p4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8" name="Google Shape;7708;p4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9" name="Google Shape;7709;p4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0" name="Google Shape;7710;p4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1" name="Google Shape;7711;p4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2" name="Google Shape;7712;p4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3" name="Google Shape;7713;p4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4" name="Google Shape;7714;p4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5" name="Google Shape;7715;p4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6" name="Google Shape;7716;p4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7" name="Google Shape;7717;p4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8" name="Google Shape;7718;p4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9" name="Google Shape;7719;p4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0" name="Google Shape;7720;p4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1" name="Google Shape;7721;p4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2" name="Google Shape;7722;p4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3" name="Google Shape;7723;p4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4" name="Google Shape;7724;p4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5" name="Google Shape;7725;p4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6" name="Google Shape;7726;p4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7" name="Google Shape;7727;p4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8" name="Google Shape;7728;p4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9" name="Google Shape;7729;p4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0" name="Google Shape;7730;p4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1" name="Google Shape;7731;p4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2" name="Google Shape;7732;p4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3" name="Google Shape;7733;p4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4" name="Google Shape;7734;p4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5" name="Google Shape;7735;p4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6" name="Google Shape;7736;p4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7" name="Google Shape;7737;p4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8" name="Google Shape;7738;p4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9" name="Google Shape;7739;p4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0" name="Google Shape;7740;p4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1" name="Google Shape;7741;p4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2" name="Google Shape;7742;p4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3" name="Google Shape;7743;p4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4" name="Google Shape;7744;p4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5" name="Google Shape;7745;p4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6" name="Google Shape;7746;p4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7" name="Google Shape;7747;p4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8" name="Google Shape;7748;p4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9" name="Google Shape;7749;p4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0" name="Google Shape;7750;p4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1" name="Google Shape;7751;p4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2" name="Google Shape;7752;p4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3" name="Google Shape;7753;p4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4" name="Google Shape;7754;p4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5" name="Google Shape;7755;p4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6" name="Google Shape;7756;p4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7" name="Google Shape;7757;p4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8" name="Google Shape;7758;p4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9" name="Google Shape;7759;p4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0" name="Google Shape;7760;p4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1" name="Google Shape;7761;p4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2" name="Google Shape;7762;p4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3" name="Google Shape;7763;p4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4" name="Google Shape;7764;p4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5" name="Google Shape;7765;p4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6" name="Google Shape;7766;p4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7" name="Google Shape;7767;p4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8" name="Google Shape;7768;p4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9" name="Google Shape;7769;p4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0" name="Google Shape;7770;p4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1" name="Google Shape;7771;p4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2" name="Google Shape;7772;p4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3" name="Google Shape;7773;p4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4" name="Google Shape;7774;p4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5" name="Google Shape;7775;p4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6" name="Google Shape;7776;p4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7" name="Google Shape;7777;p4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8" name="Google Shape;7778;p4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9" name="Google Shape;7779;p4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0" name="Google Shape;7780;p4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1" name="Google Shape;7781;p4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2" name="Google Shape;7782;p4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3" name="Google Shape;7783;p4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4" name="Google Shape;7784;p4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5" name="Google Shape;7785;p4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6" name="Google Shape;7786;p4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7" name="Google Shape;7787;p4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8" name="Google Shape;7788;p4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9" name="Google Shape;7789;p4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790" name="Google Shape;7790;p41"/>
          <p:cNvGrpSpPr/>
          <p:nvPr/>
        </p:nvGrpSpPr>
        <p:grpSpPr>
          <a:xfrm rot="-8734163" flipH="1">
            <a:off x="8118681" y="118052"/>
            <a:ext cx="1802975" cy="2046597"/>
            <a:chOff x="1360300" y="417100"/>
            <a:chExt cx="1803000" cy="2046625"/>
          </a:xfrm>
        </p:grpSpPr>
        <p:sp>
          <p:nvSpPr>
            <p:cNvPr id="7791" name="Google Shape;7791;p41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2" name="Google Shape;7792;p41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3" name="Google Shape;7793;p41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4" name="Google Shape;7794;p41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5" name="Google Shape;7795;p41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6" name="Google Shape;7796;p41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7" name="Google Shape;7797;p41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8" name="Google Shape;7798;p41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9" name="Google Shape;7799;p41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0" name="Google Shape;7800;p41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1" name="Google Shape;7801;p41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2" name="Google Shape;7802;p41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3" name="Google Shape;7803;p41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4" name="Google Shape;7804;p41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5" name="Google Shape;7805;p41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6" name="Google Shape;7806;p41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7" name="Google Shape;7807;p41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8" name="Google Shape;7808;p41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9" name="Google Shape;7809;p41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0" name="Google Shape;7810;p41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1" name="Google Shape;7811;p41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2" name="Google Shape;7812;p41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3" name="Google Shape;7813;p41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4" name="Google Shape;7814;p41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5" name="Google Shape;7815;p41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6" name="Google Shape;7816;p41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8_1">
    <p:spTree>
      <p:nvGrpSpPr>
        <p:cNvPr id="7817" name="Shape 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8" name="Google Shape;7818;p42"/>
          <p:cNvSpPr/>
          <p:nvPr/>
        </p:nvSpPr>
        <p:spPr>
          <a:xfrm>
            <a:off x="718225" y="914400"/>
            <a:ext cx="7705800" cy="3598950"/>
          </a:xfrm>
          <a:custGeom>
            <a:avLst/>
            <a:gdLst/>
            <a:ahLst/>
            <a:cxnLst/>
            <a:rect l="l" t="t" r="r" b="b"/>
            <a:pathLst>
              <a:path w="308232" h="143958" extrusionOk="0">
                <a:moveTo>
                  <a:pt x="109358" y="31"/>
                </a:moveTo>
                <a:lnTo>
                  <a:pt x="308232" y="0"/>
                </a:lnTo>
                <a:lnTo>
                  <a:pt x="308232" y="143958"/>
                </a:lnTo>
                <a:lnTo>
                  <a:pt x="71" y="143958"/>
                </a:lnTo>
                <a:lnTo>
                  <a:pt x="0" y="39109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19" name="Google Shape;7819;p42"/>
          <p:cNvSpPr txBox="1"/>
          <p:nvPr>
            <p:ph type="title"/>
          </p:nvPr>
        </p:nvSpPr>
        <p:spPr>
          <a:xfrm>
            <a:off x="720000" y="630000"/>
            <a:ext cx="29133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20" name="Google Shape;7820;p42"/>
          <p:cNvSpPr txBox="1"/>
          <p:nvPr>
            <p:ph type="subTitle" idx="1"/>
          </p:nvPr>
        </p:nvSpPr>
        <p:spPr>
          <a:xfrm>
            <a:off x="3710100" y="2802801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821" name="Google Shape;7821;p42"/>
          <p:cNvSpPr txBox="1"/>
          <p:nvPr>
            <p:ph type="subTitle" idx="2"/>
          </p:nvPr>
        </p:nvSpPr>
        <p:spPr>
          <a:xfrm>
            <a:off x="6123600" y="2802801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822" name="Google Shape;7822;p42"/>
          <p:cNvSpPr txBox="1"/>
          <p:nvPr>
            <p:ph type="subTitle" idx="3"/>
          </p:nvPr>
        </p:nvSpPr>
        <p:spPr>
          <a:xfrm>
            <a:off x="3710100" y="3157278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823" name="Google Shape;7823;p42"/>
          <p:cNvSpPr txBox="1"/>
          <p:nvPr>
            <p:ph type="subTitle" idx="4"/>
          </p:nvPr>
        </p:nvSpPr>
        <p:spPr>
          <a:xfrm>
            <a:off x="6123600" y="3157278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824" name="Google Shape;7824;p42"/>
          <p:cNvSpPr txBox="1"/>
          <p:nvPr>
            <p:ph type="subTitle" idx="5"/>
          </p:nvPr>
        </p:nvSpPr>
        <p:spPr>
          <a:xfrm>
            <a:off x="1296600" y="2802801"/>
            <a:ext cx="1723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7825" name="Google Shape;7825;p42"/>
          <p:cNvSpPr txBox="1"/>
          <p:nvPr>
            <p:ph type="subTitle" idx="6"/>
          </p:nvPr>
        </p:nvSpPr>
        <p:spPr>
          <a:xfrm>
            <a:off x="1296600" y="3157278"/>
            <a:ext cx="1723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grpSp>
        <p:nvGrpSpPr>
          <p:cNvPr id="7826" name="Google Shape;7826;p42"/>
          <p:cNvGrpSpPr/>
          <p:nvPr/>
        </p:nvGrpSpPr>
        <p:grpSpPr>
          <a:xfrm rot="-5064650">
            <a:off x="7975295" y="3845238"/>
            <a:ext cx="1931505" cy="2228396"/>
            <a:chOff x="4187325" y="3050125"/>
            <a:chExt cx="1931400" cy="2228275"/>
          </a:xfrm>
        </p:grpSpPr>
        <p:sp>
          <p:nvSpPr>
            <p:cNvPr id="7827" name="Google Shape;7827;p4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8" name="Google Shape;7828;p4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9" name="Google Shape;7829;p4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0" name="Google Shape;7830;p4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1" name="Google Shape;7831;p4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2" name="Google Shape;7832;p4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3" name="Google Shape;7833;p4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4" name="Google Shape;7834;p4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5" name="Google Shape;7835;p4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6" name="Google Shape;7836;p4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7" name="Google Shape;7837;p4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8" name="Google Shape;7838;p4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9" name="Google Shape;7839;p4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0" name="Google Shape;7840;p4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1" name="Google Shape;7841;p4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2" name="Google Shape;7842;p4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3" name="Google Shape;7843;p4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4" name="Google Shape;7844;p4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5" name="Google Shape;7845;p4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6" name="Google Shape;7846;p4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7" name="Google Shape;7847;p4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8" name="Google Shape;7848;p4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9" name="Google Shape;7849;p4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0" name="Google Shape;7850;p4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1" name="Google Shape;7851;p4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852" name="Google Shape;7852;p42"/>
          <p:cNvGrpSpPr/>
          <p:nvPr/>
        </p:nvGrpSpPr>
        <p:grpSpPr>
          <a:xfrm rot="-4129900" flipH="1">
            <a:off x="6360516" y="-767551"/>
            <a:ext cx="1722056" cy="2646858"/>
            <a:chOff x="1292750" y="2594800"/>
            <a:chExt cx="1722100" cy="2646925"/>
          </a:xfrm>
        </p:grpSpPr>
        <p:sp>
          <p:nvSpPr>
            <p:cNvPr id="7853" name="Google Shape;7853;p4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4" name="Google Shape;7854;p4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5" name="Google Shape;7855;p4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6" name="Google Shape;7856;p4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7" name="Google Shape;7857;p4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8" name="Google Shape;7858;p4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9" name="Google Shape;7859;p4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0" name="Google Shape;7860;p4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1" name="Google Shape;7861;p4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2" name="Google Shape;7862;p4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3" name="Google Shape;7863;p4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4" name="Google Shape;7864;p4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5" name="Google Shape;7865;p4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6" name="Google Shape;7866;p4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7" name="Google Shape;7867;p4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8" name="Google Shape;7868;p4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9" name="Google Shape;7869;p4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0" name="Google Shape;7870;p4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1" name="Google Shape;7871;p4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2" name="Google Shape;7872;p4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3" name="Google Shape;7873;p4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4" name="Google Shape;7874;p4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5" name="Google Shape;7875;p4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6" name="Google Shape;7876;p4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7" name="Google Shape;7877;p4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8" name="Google Shape;7878;p4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9" name="Google Shape;7879;p4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0" name="Google Shape;7880;p4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1" name="Google Shape;7881;p4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2" name="Google Shape;7882;p4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3" name="Google Shape;7883;p4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4" name="Google Shape;7884;p4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5" name="Google Shape;7885;p4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6" name="Google Shape;7886;p4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7" name="Google Shape;7887;p4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8" name="Google Shape;7888;p4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9" name="Google Shape;7889;p4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0" name="Google Shape;7890;p4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1" name="Google Shape;7891;p4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2" name="Google Shape;7892;p4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3" name="Google Shape;7893;p4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4" name="Google Shape;7894;p4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5" name="Google Shape;7895;p4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6" name="Google Shape;7896;p4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7" name="Google Shape;7897;p4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8" name="Google Shape;7898;p4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9" name="Google Shape;7899;p4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0" name="Google Shape;7900;p4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1" name="Google Shape;7901;p4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2" name="Google Shape;7902;p4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3" name="Google Shape;7903;p4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4" name="Google Shape;7904;p4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5" name="Google Shape;7905;p4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6" name="Google Shape;7906;p4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7" name="Google Shape;7907;p4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8" name="Google Shape;7908;p4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9" name="Google Shape;7909;p4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0" name="Google Shape;7910;p4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1" name="Google Shape;7911;p4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2" name="Google Shape;7912;p4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3" name="Google Shape;7913;p4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4" name="Google Shape;7914;p4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5" name="Google Shape;7915;p4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6" name="Google Shape;7916;p4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7" name="Google Shape;7917;p4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8" name="Google Shape;7918;p4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9" name="Google Shape;7919;p4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0" name="Google Shape;7920;p4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1" name="Google Shape;7921;p4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2" name="Google Shape;7922;p4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3" name="Google Shape;7923;p4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4" name="Google Shape;7924;p4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5" name="Google Shape;7925;p4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6" name="Google Shape;7926;p4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7" name="Google Shape;7927;p4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8" name="Google Shape;7928;p4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9" name="Google Shape;7929;p4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0" name="Google Shape;7930;p4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1" name="Google Shape;7931;p4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2" name="Google Shape;7932;p4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3" name="Google Shape;7933;p4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4" name="Google Shape;7934;p4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5" name="Google Shape;7935;p4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6" name="Google Shape;7936;p4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7" name="Google Shape;7937;p4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8" name="Google Shape;7938;p4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9" name="Google Shape;7939;p4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940" name="Google Shape;7940;p42"/>
          <p:cNvGrpSpPr/>
          <p:nvPr/>
        </p:nvGrpSpPr>
        <p:grpSpPr>
          <a:xfrm rot="-7812809" flipH="1">
            <a:off x="7998435" y="-404510"/>
            <a:ext cx="1509338" cy="2339740"/>
            <a:chOff x="3112400" y="1318050"/>
            <a:chExt cx="1509425" cy="2339875"/>
          </a:xfrm>
        </p:grpSpPr>
        <p:sp>
          <p:nvSpPr>
            <p:cNvPr id="7941" name="Google Shape;7941;p4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2" name="Google Shape;7942;p4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3" name="Google Shape;7943;p4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4" name="Google Shape;7944;p4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5" name="Google Shape;7945;p4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6" name="Google Shape;7946;p4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7" name="Google Shape;7947;p4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8" name="Google Shape;7948;p4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9" name="Google Shape;7949;p4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0" name="Google Shape;7950;p4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1" name="Google Shape;7951;p4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2" name="Google Shape;7952;p4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3" name="Google Shape;7953;p4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4" name="Google Shape;7954;p4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41">
    <p:spTree>
      <p:nvGrpSpPr>
        <p:cNvPr id="7955" name="Shape 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" name="Google Shape;7956;p43"/>
          <p:cNvSpPr txBox="1"/>
          <p:nvPr>
            <p:ph type="title"/>
          </p:nvPr>
        </p:nvSpPr>
        <p:spPr>
          <a:xfrm>
            <a:off x="3159750" y="2140650"/>
            <a:ext cx="28245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Martel"/>
                <a:ea typeface="Martel"/>
                <a:cs typeface="Martel"/>
                <a:sym typeface="Mart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7957" name="Google Shape;7957;p43"/>
          <p:cNvSpPr/>
          <p:nvPr/>
        </p:nvSpPr>
        <p:spPr>
          <a:xfrm>
            <a:off x="721550" y="632850"/>
            <a:ext cx="556275" cy="3881825"/>
          </a:xfrm>
          <a:custGeom>
            <a:avLst/>
            <a:gdLst/>
            <a:ahLst/>
            <a:cxnLst/>
            <a:rect l="l" t="t" r="r" b="b"/>
            <a:pathLst>
              <a:path w="22251" h="155273" extrusionOk="0">
                <a:moveTo>
                  <a:pt x="22251" y="0"/>
                </a:moveTo>
                <a:lnTo>
                  <a:pt x="0" y="0"/>
                </a:lnTo>
                <a:lnTo>
                  <a:pt x="0" y="155273"/>
                </a:lnTo>
                <a:lnTo>
                  <a:pt x="14914" y="15527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58" name="Google Shape;7958;p43"/>
          <p:cNvSpPr/>
          <p:nvPr/>
        </p:nvSpPr>
        <p:spPr>
          <a:xfrm>
            <a:off x="7803925" y="632850"/>
            <a:ext cx="618525" cy="3881825"/>
          </a:xfrm>
          <a:custGeom>
            <a:avLst/>
            <a:gdLst/>
            <a:ahLst/>
            <a:cxnLst/>
            <a:rect l="l" t="t" r="r" b="b"/>
            <a:pathLst>
              <a:path w="24741" h="155273" extrusionOk="0">
                <a:moveTo>
                  <a:pt x="10642" y="0"/>
                </a:moveTo>
                <a:lnTo>
                  <a:pt x="24741" y="0"/>
                </a:lnTo>
                <a:lnTo>
                  <a:pt x="24741" y="155273"/>
                </a:lnTo>
                <a:lnTo>
                  <a:pt x="0" y="15527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CUSTOM_34">
    <p:spTree>
      <p:nvGrpSpPr>
        <p:cNvPr id="7959" name="Shape 7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0" name="Google Shape;7960;p44"/>
          <p:cNvSpPr txBox="1"/>
          <p:nvPr>
            <p:ph type="title"/>
          </p:nvPr>
        </p:nvSpPr>
        <p:spPr>
          <a:xfrm>
            <a:off x="720000" y="3657600"/>
            <a:ext cx="37377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39">
    <p:spTree>
      <p:nvGrpSpPr>
        <p:cNvPr id="7961" name="Shape 7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2" name="Google Shape;7962;p45"/>
          <p:cNvSpPr/>
          <p:nvPr/>
        </p:nvSpPr>
        <p:spPr>
          <a:xfrm>
            <a:off x="719275" y="628900"/>
            <a:ext cx="7705450" cy="3881925"/>
          </a:xfrm>
          <a:custGeom>
            <a:avLst/>
            <a:gdLst/>
            <a:ahLst/>
            <a:cxnLst/>
            <a:rect l="l" t="t" r="r" b="b"/>
            <a:pathLst>
              <a:path w="308218" h="155277" extrusionOk="0">
                <a:moveTo>
                  <a:pt x="2" y="121636"/>
                </a:moveTo>
                <a:lnTo>
                  <a:pt x="0" y="155277"/>
                </a:lnTo>
                <a:lnTo>
                  <a:pt x="308218" y="155277"/>
                </a:lnTo>
                <a:lnTo>
                  <a:pt x="308218" y="0"/>
                </a:lnTo>
                <a:lnTo>
                  <a:pt x="0" y="0"/>
                </a:lnTo>
                <a:lnTo>
                  <a:pt x="2" y="30129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963" name="Google Shape;7963;p45"/>
          <p:cNvGrpSpPr/>
          <p:nvPr/>
        </p:nvGrpSpPr>
        <p:grpSpPr>
          <a:xfrm rot="-5604329">
            <a:off x="7572123" y="1478053"/>
            <a:ext cx="1509373" cy="2339795"/>
            <a:chOff x="3112400" y="1318050"/>
            <a:chExt cx="1509425" cy="2339875"/>
          </a:xfrm>
        </p:grpSpPr>
        <p:sp>
          <p:nvSpPr>
            <p:cNvPr id="7964" name="Google Shape;7964;p4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5" name="Google Shape;7965;p4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6" name="Google Shape;7966;p4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7" name="Google Shape;7967;p4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8" name="Google Shape;7968;p4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9" name="Google Shape;7969;p4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0" name="Google Shape;7970;p4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1" name="Google Shape;7971;p4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2" name="Google Shape;7972;p4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3" name="Google Shape;7973;p4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4" name="Google Shape;7974;p4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5" name="Google Shape;7975;p4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6" name="Google Shape;7976;p4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7" name="Google Shape;7977;p4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978" name="Google Shape;7978;p45"/>
          <p:cNvGrpSpPr/>
          <p:nvPr/>
        </p:nvGrpSpPr>
        <p:grpSpPr>
          <a:xfrm rot="-6291788" flipH="1">
            <a:off x="7473007" y="335860"/>
            <a:ext cx="1931317" cy="2228180"/>
            <a:chOff x="4187325" y="3050125"/>
            <a:chExt cx="1931400" cy="2228275"/>
          </a:xfrm>
        </p:grpSpPr>
        <p:sp>
          <p:nvSpPr>
            <p:cNvPr id="7979" name="Google Shape;7979;p4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0" name="Google Shape;7980;p4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1" name="Google Shape;7981;p4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2" name="Google Shape;7982;p4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3" name="Google Shape;7983;p4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4" name="Google Shape;7984;p4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5" name="Google Shape;7985;p4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6" name="Google Shape;7986;p4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7" name="Google Shape;7987;p4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8" name="Google Shape;7988;p4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9" name="Google Shape;7989;p4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0" name="Google Shape;7990;p4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1" name="Google Shape;7991;p4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2" name="Google Shape;7992;p4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3" name="Google Shape;7993;p4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4" name="Google Shape;7994;p4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5" name="Google Shape;7995;p4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6" name="Google Shape;7996;p4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7" name="Google Shape;7997;p4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8" name="Google Shape;7998;p4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9" name="Google Shape;7999;p4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0" name="Google Shape;8000;p4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1" name="Google Shape;8001;p4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2" name="Google Shape;8002;p4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3" name="Google Shape;8003;p4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004" name="Google Shape;8004;p45"/>
          <p:cNvSpPr txBox="1"/>
          <p:nvPr>
            <p:ph type="title" hasCustomPrompt="1"/>
          </p:nvPr>
        </p:nvSpPr>
        <p:spPr>
          <a:xfrm>
            <a:off x="718375" y="1554400"/>
            <a:ext cx="5508600" cy="13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05" name="Google Shape;8005;p45"/>
          <p:cNvSpPr txBox="1"/>
          <p:nvPr>
            <p:ph type="subTitle" idx="1"/>
          </p:nvPr>
        </p:nvSpPr>
        <p:spPr>
          <a:xfrm>
            <a:off x="718225" y="2875113"/>
            <a:ext cx="55086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006" name="Google Shape;8006;p45"/>
          <p:cNvGrpSpPr/>
          <p:nvPr/>
        </p:nvGrpSpPr>
        <p:grpSpPr>
          <a:xfrm rot="900049" flipH="1">
            <a:off x="5833556" y="4445221"/>
            <a:ext cx="1931156" cy="2227993"/>
            <a:chOff x="4187325" y="3050125"/>
            <a:chExt cx="1931400" cy="2228275"/>
          </a:xfrm>
        </p:grpSpPr>
        <p:sp>
          <p:nvSpPr>
            <p:cNvPr id="8007" name="Google Shape;8007;p4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8" name="Google Shape;8008;p4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9" name="Google Shape;8009;p4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0" name="Google Shape;8010;p4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1" name="Google Shape;8011;p4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2" name="Google Shape;8012;p4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3" name="Google Shape;8013;p4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4" name="Google Shape;8014;p4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5" name="Google Shape;8015;p4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6" name="Google Shape;8016;p4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7" name="Google Shape;8017;p4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8" name="Google Shape;8018;p4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9" name="Google Shape;8019;p4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0" name="Google Shape;8020;p4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1" name="Google Shape;8021;p4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2" name="Google Shape;8022;p4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3" name="Google Shape;8023;p4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4" name="Google Shape;8024;p4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5" name="Google Shape;8025;p4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6" name="Google Shape;8026;p4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7" name="Google Shape;8027;p4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8" name="Google Shape;8028;p4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9" name="Google Shape;8029;p4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0" name="Google Shape;8030;p4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1" name="Google Shape;8031;p4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032" name="Google Shape;8032;p45"/>
          <p:cNvGrpSpPr/>
          <p:nvPr/>
        </p:nvGrpSpPr>
        <p:grpSpPr>
          <a:xfrm rot="-2881662">
            <a:off x="7344287" y="3419914"/>
            <a:ext cx="1539516" cy="2694440"/>
            <a:chOff x="4583450" y="341650"/>
            <a:chExt cx="1539450" cy="2694325"/>
          </a:xfrm>
        </p:grpSpPr>
        <p:sp>
          <p:nvSpPr>
            <p:cNvPr id="8033" name="Google Shape;8033;p4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4" name="Google Shape;8034;p4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5" name="Google Shape;8035;p4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6" name="Google Shape;8036;p4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7" name="Google Shape;8037;p4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8" name="Google Shape;8038;p4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9" name="Google Shape;8039;p4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0" name="Google Shape;8040;p4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1" name="Google Shape;8041;p4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2" name="Google Shape;8042;p4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3" name="Google Shape;8043;p4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4" name="Google Shape;8044;p4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5" name="Google Shape;8045;p4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6" name="Google Shape;8046;p4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7" name="Google Shape;8047;p4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8" name="Google Shape;8048;p4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9" name="Google Shape;8049;p4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0" name="Google Shape;8050;p4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1" name="Google Shape;8051;p4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2" name="Google Shape;8052;p4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3" name="Google Shape;8053;p4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4" name="Google Shape;8054;p4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5" name="Google Shape;8055;p4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6" name="Google Shape;8056;p4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7" name="Google Shape;8057;p4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8" name="Google Shape;8058;p4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9" name="Google Shape;8059;p4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0" name="Google Shape;8060;p4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1" name="Google Shape;8061;p4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2" name="Google Shape;8062;p4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3" name="Google Shape;8063;p4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4" name="Google Shape;8064;p4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5" name="Google Shape;8065;p4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6" name="Google Shape;8066;p4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7" name="Google Shape;8067;p4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8" name="Google Shape;8068;p4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9" name="Google Shape;8069;p4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0" name="Google Shape;8070;p4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1" name="Google Shape;8071;p4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2" name="Google Shape;8072;p4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3" name="Google Shape;8073;p4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4" name="Google Shape;8074;p4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5" name="Google Shape;8075;p4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6" name="Google Shape;8076;p4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7" name="Google Shape;8077;p4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8" name="Google Shape;8078;p4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9" name="Google Shape;8079;p4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0" name="Google Shape;8080;p4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1" name="Google Shape;8081;p4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2" name="Google Shape;8082;p4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3" name="Google Shape;8083;p4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4" name="Google Shape;8084;p4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5" name="Google Shape;8085;p4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6" name="Google Shape;8086;p4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7" name="Google Shape;8087;p4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8" name="Google Shape;8088;p4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9" name="Google Shape;8089;p4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0" name="Google Shape;8090;p4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1" name="Google Shape;8091;p4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2" name="Google Shape;8092;p4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3" name="Google Shape;8093;p4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4" name="Google Shape;8094;p4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5" name="Google Shape;8095;p4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6" name="Google Shape;8096;p4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7" name="Google Shape;8097;p4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8" name="Google Shape;8098;p4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9" name="Google Shape;8099;p4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0" name="Google Shape;8100;p4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1" name="Google Shape;8101;p4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2" name="Google Shape;8102;p4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3" name="Google Shape;8103;p4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4" name="Google Shape;8104;p4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5" name="Google Shape;8105;p4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6" name="Google Shape;8106;p4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7" name="Google Shape;8107;p4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8" name="Google Shape;8108;p4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9" name="Google Shape;8109;p4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0" name="Google Shape;8110;p4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1" name="Google Shape;8111;p4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2" name="Google Shape;8112;p4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113" name="Google Shape;8113;p45"/>
          <p:cNvGrpSpPr/>
          <p:nvPr/>
        </p:nvGrpSpPr>
        <p:grpSpPr>
          <a:xfrm rot="-2822551" flipH="1">
            <a:off x="7446844" y="2715978"/>
            <a:ext cx="1931243" cy="2228094"/>
            <a:chOff x="4187325" y="3050125"/>
            <a:chExt cx="1931400" cy="2228275"/>
          </a:xfrm>
        </p:grpSpPr>
        <p:sp>
          <p:nvSpPr>
            <p:cNvPr id="8114" name="Google Shape;8114;p4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5" name="Google Shape;8115;p4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6" name="Google Shape;8116;p4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7" name="Google Shape;8117;p4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8" name="Google Shape;8118;p4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9" name="Google Shape;8119;p4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0" name="Google Shape;8120;p4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1" name="Google Shape;8121;p4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2" name="Google Shape;8122;p4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3" name="Google Shape;8123;p4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4" name="Google Shape;8124;p4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5" name="Google Shape;8125;p4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6" name="Google Shape;8126;p4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7" name="Google Shape;8127;p4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8" name="Google Shape;8128;p4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9" name="Google Shape;8129;p4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0" name="Google Shape;8130;p4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1" name="Google Shape;8131;p4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2" name="Google Shape;8132;p4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3" name="Google Shape;8133;p4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4" name="Google Shape;8134;p4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5" name="Google Shape;8135;p4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6" name="Google Shape;8136;p4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7" name="Google Shape;8137;p4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8" name="Google Shape;8138;p4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139" name="Google Shape;8139;p45"/>
          <p:cNvGrpSpPr/>
          <p:nvPr/>
        </p:nvGrpSpPr>
        <p:grpSpPr>
          <a:xfrm rot="-7918338" flipH="1">
            <a:off x="7344287" y="-989236"/>
            <a:ext cx="1539516" cy="2694440"/>
            <a:chOff x="4583450" y="341650"/>
            <a:chExt cx="1539450" cy="2694325"/>
          </a:xfrm>
        </p:grpSpPr>
        <p:sp>
          <p:nvSpPr>
            <p:cNvPr id="8140" name="Google Shape;8140;p4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1" name="Google Shape;8141;p4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2" name="Google Shape;8142;p4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3" name="Google Shape;8143;p4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4" name="Google Shape;8144;p4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5" name="Google Shape;8145;p4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6" name="Google Shape;8146;p4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7" name="Google Shape;8147;p4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8" name="Google Shape;8148;p4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9" name="Google Shape;8149;p4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0" name="Google Shape;8150;p4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1" name="Google Shape;8151;p4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2" name="Google Shape;8152;p4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3" name="Google Shape;8153;p4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4" name="Google Shape;8154;p4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5" name="Google Shape;8155;p4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6" name="Google Shape;8156;p4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7" name="Google Shape;8157;p4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8" name="Google Shape;8158;p4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9" name="Google Shape;8159;p4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0" name="Google Shape;8160;p4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1" name="Google Shape;8161;p4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2" name="Google Shape;8162;p4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3" name="Google Shape;8163;p4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4" name="Google Shape;8164;p4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5" name="Google Shape;8165;p4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6" name="Google Shape;8166;p4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7" name="Google Shape;8167;p4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8" name="Google Shape;8168;p4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9" name="Google Shape;8169;p4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0" name="Google Shape;8170;p4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1" name="Google Shape;8171;p4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2" name="Google Shape;8172;p4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3" name="Google Shape;8173;p4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4" name="Google Shape;8174;p4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5" name="Google Shape;8175;p4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6" name="Google Shape;8176;p4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7" name="Google Shape;8177;p4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8" name="Google Shape;8178;p4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9" name="Google Shape;8179;p4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0" name="Google Shape;8180;p4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1" name="Google Shape;8181;p4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2" name="Google Shape;8182;p4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3" name="Google Shape;8183;p4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4" name="Google Shape;8184;p4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5" name="Google Shape;8185;p4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6" name="Google Shape;8186;p4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7" name="Google Shape;8187;p4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8" name="Google Shape;8188;p4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9" name="Google Shape;8189;p4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0" name="Google Shape;8190;p4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1" name="Google Shape;8191;p4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2" name="Google Shape;8192;p4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3" name="Google Shape;8193;p4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4" name="Google Shape;8194;p4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5" name="Google Shape;8195;p4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6" name="Google Shape;8196;p4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7" name="Google Shape;8197;p4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8" name="Google Shape;8198;p4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9" name="Google Shape;8199;p4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0" name="Google Shape;8200;p4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1" name="Google Shape;8201;p4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2" name="Google Shape;8202;p4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3" name="Google Shape;8203;p4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4" name="Google Shape;8204;p4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5" name="Google Shape;8205;p4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6" name="Google Shape;8206;p4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7" name="Google Shape;8207;p4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8" name="Google Shape;8208;p4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9" name="Google Shape;8209;p4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0" name="Google Shape;8210;p4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1" name="Google Shape;8211;p4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2" name="Google Shape;8212;p4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3" name="Google Shape;8213;p4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4" name="Google Shape;8214;p4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5" name="Google Shape;8215;p4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6" name="Google Shape;8216;p4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7" name="Google Shape;8217;p4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8" name="Google Shape;8218;p4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9" name="Google Shape;8219;p4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220" name="Google Shape;8220;p45"/>
          <p:cNvGrpSpPr/>
          <p:nvPr/>
        </p:nvGrpSpPr>
        <p:grpSpPr>
          <a:xfrm rot="9899951">
            <a:off x="5833556" y="-1529704"/>
            <a:ext cx="1931156" cy="2227993"/>
            <a:chOff x="4187325" y="3050125"/>
            <a:chExt cx="1931400" cy="2228275"/>
          </a:xfrm>
        </p:grpSpPr>
        <p:sp>
          <p:nvSpPr>
            <p:cNvPr id="8221" name="Google Shape;8221;p4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2" name="Google Shape;8222;p4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3" name="Google Shape;8223;p4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4" name="Google Shape;8224;p4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5" name="Google Shape;8225;p4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6" name="Google Shape;8226;p4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7" name="Google Shape;8227;p4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8" name="Google Shape;8228;p4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9" name="Google Shape;8229;p4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0" name="Google Shape;8230;p4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1" name="Google Shape;8231;p4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2" name="Google Shape;8232;p4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3" name="Google Shape;8233;p4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4" name="Google Shape;8234;p4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5" name="Google Shape;8235;p4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6" name="Google Shape;8236;p4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7" name="Google Shape;8237;p4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8" name="Google Shape;8238;p4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9" name="Google Shape;8239;p4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0" name="Google Shape;8240;p4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1" name="Google Shape;8241;p4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2" name="Google Shape;8242;p4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3" name="Google Shape;8243;p4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4" name="Google Shape;8244;p4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5" name="Google Shape;8245;p4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0">
    <p:spTree>
      <p:nvGrpSpPr>
        <p:cNvPr id="8246" name="Shape 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7" name="Google Shape;8247;p46"/>
          <p:cNvSpPr txBox="1"/>
          <p:nvPr>
            <p:ph type="title" hasCustomPrompt="1"/>
          </p:nvPr>
        </p:nvSpPr>
        <p:spPr>
          <a:xfrm>
            <a:off x="1817850" y="601025"/>
            <a:ext cx="5508600" cy="7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48" name="Google Shape;8248;p46"/>
          <p:cNvSpPr txBox="1"/>
          <p:nvPr>
            <p:ph type="subTitle" idx="1"/>
          </p:nvPr>
        </p:nvSpPr>
        <p:spPr>
          <a:xfrm>
            <a:off x="1817700" y="1255469"/>
            <a:ext cx="55086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49" name="Google Shape;8249;p46"/>
          <p:cNvSpPr txBox="1"/>
          <p:nvPr>
            <p:ph type="title" idx="2" hasCustomPrompt="1"/>
          </p:nvPr>
        </p:nvSpPr>
        <p:spPr>
          <a:xfrm>
            <a:off x="1817850" y="1842939"/>
            <a:ext cx="5508600" cy="7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50" name="Google Shape;8250;p46"/>
          <p:cNvSpPr txBox="1"/>
          <p:nvPr>
            <p:ph type="subTitle" idx="3"/>
          </p:nvPr>
        </p:nvSpPr>
        <p:spPr>
          <a:xfrm>
            <a:off x="1817700" y="2497383"/>
            <a:ext cx="55086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51" name="Google Shape;8251;p46"/>
          <p:cNvSpPr txBox="1"/>
          <p:nvPr>
            <p:ph type="title" idx="4" hasCustomPrompt="1"/>
          </p:nvPr>
        </p:nvSpPr>
        <p:spPr>
          <a:xfrm>
            <a:off x="1817850" y="3084854"/>
            <a:ext cx="5508600" cy="7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52" name="Google Shape;8252;p46"/>
          <p:cNvSpPr txBox="1"/>
          <p:nvPr>
            <p:ph type="subTitle" idx="5"/>
          </p:nvPr>
        </p:nvSpPr>
        <p:spPr>
          <a:xfrm>
            <a:off x="1817700" y="3739298"/>
            <a:ext cx="55086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53" name="Google Shape;8253;p46"/>
          <p:cNvGrpSpPr/>
          <p:nvPr/>
        </p:nvGrpSpPr>
        <p:grpSpPr>
          <a:xfrm>
            <a:off x="719975" y="958450"/>
            <a:ext cx="7704012" cy="3569462"/>
            <a:chOff x="719975" y="958450"/>
            <a:chExt cx="7704012" cy="3569462"/>
          </a:xfrm>
        </p:grpSpPr>
        <p:cxnSp>
          <p:nvCxnSpPr>
            <p:cNvPr id="8254" name="Google Shape;8254;p46"/>
            <p:cNvCxnSpPr/>
            <p:nvPr/>
          </p:nvCxnSpPr>
          <p:spPr>
            <a:xfrm>
              <a:off x="719975" y="962075"/>
              <a:ext cx="2304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55" name="Google Shape;8255;p46"/>
            <p:cNvGrpSpPr/>
            <p:nvPr/>
          </p:nvGrpSpPr>
          <p:grpSpPr>
            <a:xfrm>
              <a:off x="720575" y="958450"/>
              <a:ext cx="7703412" cy="3569462"/>
              <a:chOff x="720601" y="1400758"/>
              <a:chExt cx="7699562" cy="3144900"/>
            </a:xfrm>
          </p:grpSpPr>
          <p:grpSp>
            <p:nvGrpSpPr>
              <p:cNvPr id="8256" name="Google Shape;8256;p46"/>
              <p:cNvGrpSpPr/>
              <p:nvPr/>
            </p:nvGrpSpPr>
            <p:grpSpPr>
              <a:xfrm>
                <a:off x="723900" y="1408115"/>
                <a:ext cx="7696263" cy="3133168"/>
                <a:chOff x="155753" y="964584"/>
                <a:chExt cx="4423902" cy="6131444"/>
              </a:xfrm>
            </p:grpSpPr>
            <p:cxnSp>
              <p:nvCxnSpPr>
                <p:cNvPr id="8257" name="Google Shape;8257;p46"/>
                <p:cNvCxnSpPr/>
                <p:nvPr/>
              </p:nvCxnSpPr>
              <p:spPr>
                <a:xfrm>
                  <a:off x="3272275" y="964584"/>
                  <a:ext cx="1307100" cy="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58" name="Google Shape;8258;p46"/>
                <p:cNvCxnSpPr/>
                <p:nvPr/>
              </p:nvCxnSpPr>
              <p:spPr>
                <a:xfrm>
                  <a:off x="155753" y="7096028"/>
                  <a:ext cx="4423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59" name="Google Shape;8259;p46"/>
                <p:cNvCxnSpPr/>
                <p:nvPr/>
              </p:nvCxnSpPr>
              <p:spPr>
                <a:xfrm>
                  <a:off x="4579656" y="973650"/>
                  <a:ext cx="0" cy="610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8260" name="Google Shape;8260;p46"/>
              <p:cNvCxnSpPr/>
              <p:nvPr/>
            </p:nvCxnSpPr>
            <p:spPr>
              <a:xfrm>
                <a:off x="720601" y="1400758"/>
                <a:ext cx="0" cy="3144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261" name="Google Shape;8261;p46"/>
          <p:cNvGrpSpPr/>
          <p:nvPr/>
        </p:nvGrpSpPr>
        <p:grpSpPr>
          <a:xfrm rot="-9101373">
            <a:off x="8012357" y="670308"/>
            <a:ext cx="1539291" cy="2694047"/>
            <a:chOff x="4583450" y="341650"/>
            <a:chExt cx="1539450" cy="2694325"/>
          </a:xfrm>
        </p:grpSpPr>
        <p:sp>
          <p:nvSpPr>
            <p:cNvPr id="8262" name="Google Shape;8262;p4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3" name="Google Shape;8263;p4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4" name="Google Shape;8264;p4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5" name="Google Shape;8265;p4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6" name="Google Shape;8266;p4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7" name="Google Shape;8267;p4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8" name="Google Shape;8268;p4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9" name="Google Shape;8269;p4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0" name="Google Shape;8270;p4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1" name="Google Shape;8271;p4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2" name="Google Shape;8272;p4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3" name="Google Shape;8273;p4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4" name="Google Shape;8274;p4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5" name="Google Shape;8275;p4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6" name="Google Shape;8276;p4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7" name="Google Shape;8277;p4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8" name="Google Shape;8278;p4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9" name="Google Shape;8279;p4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0" name="Google Shape;8280;p4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1" name="Google Shape;8281;p4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2" name="Google Shape;8282;p4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3" name="Google Shape;8283;p4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4" name="Google Shape;8284;p4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5" name="Google Shape;8285;p4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6" name="Google Shape;8286;p4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7" name="Google Shape;8287;p4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8" name="Google Shape;8288;p4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9" name="Google Shape;8289;p4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0" name="Google Shape;8290;p4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1" name="Google Shape;8291;p4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2" name="Google Shape;8292;p4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3" name="Google Shape;8293;p4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4" name="Google Shape;8294;p4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5" name="Google Shape;8295;p4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6" name="Google Shape;8296;p4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7" name="Google Shape;8297;p4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8" name="Google Shape;8298;p4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9" name="Google Shape;8299;p4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0" name="Google Shape;8300;p4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1" name="Google Shape;8301;p4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2" name="Google Shape;8302;p4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3" name="Google Shape;8303;p4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4" name="Google Shape;8304;p4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5" name="Google Shape;8305;p4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6" name="Google Shape;8306;p4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7" name="Google Shape;8307;p4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8" name="Google Shape;8308;p4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9" name="Google Shape;8309;p4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0" name="Google Shape;8310;p4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1" name="Google Shape;8311;p4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2" name="Google Shape;8312;p4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3" name="Google Shape;8313;p4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4" name="Google Shape;8314;p4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5" name="Google Shape;8315;p4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6" name="Google Shape;8316;p4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7" name="Google Shape;8317;p4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8" name="Google Shape;8318;p4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9" name="Google Shape;8319;p4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0" name="Google Shape;8320;p4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1" name="Google Shape;8321;p4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2" name="Google Shape;8322;p4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3" name="Google Shape;8323;p4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4" name="Google Shape;8324;p4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5" name="Google Shape;8325;p4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6" name="Google Shape;8326;p4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7" name="Google Shape;8327;p4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8" name="Google Shape;8328;p4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9" name="Google Shape;8329;p4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0" name="Google Shape;8330;p4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1" name="Google Shape;8331;p4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2" name="Google Shape;8332;p4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3" name="Google Shape;8333;p4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4" name="Google Shape;8334;p4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5" name="Google Shape;8335;p4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6" name="Google Shape;8336;p4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7" name="Google Shape;8337;p4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8" name="Google Shape;8338;p4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9" name="Google Shape;8339;p4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0" name="Google Shape;8340;p4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1" name="Google Shape;8341;p4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342" name="Google Shape;8342;p46"/>
          <p:cNvGrpSpPr/>
          <p:nvPr/>
        </p:nvGrpSpPr>
        <p:grpSpPr>
          <a:xfrm rot="1291104" flipH="1">
            <a:off x="-529025" y="2162565"/>
            <a:ext cx="1722100" cy="2646925"/>
            <a:chOff x="1292750" y="2594800"/>
            <a:chExt cx="1722100" cy="2646925"/>
          </a:xfrm>
        </p:grpSpPr>
        <p:sp>
          <p:nvSpPr>
            <p:cNvPr id="8343" name="Google Shape;8343;p4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4" name="Google Shape;8344;p4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5" name="Google Shape;8345;p4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6" name="Google Shape;8346;p4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7" name="Google Shape;8347;p4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8" name="Google Shape;8348;p4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9" name="Google Shape;8349;p4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0" name="Google Shape;8350;p4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1" name="Google Shape;8351;p4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2" name="Google Shape;8352;p4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3" name="Google Shape;8353;p4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4" name="Google Shape;8354;p4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5" name="Google Shape;8355;p4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6" name="Google Shape;8356;p4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7" name="Google Shape;8357;p4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8" name="Google Shape;8358;p4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9" name="Google Shape;8359;p4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0" name="Google Shape;8360;p4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1" name="Google Shape;8361;p4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2" name="Google Shape;8362;p4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3" name="Google Shape;8363;p4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4" name="Google Shape;8364;p4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5" name="Google Shape;8365;p4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6" name="Google Shape;8366;p4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7" name="Google Shape;8367;p4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8" name="Google Shape;8368;p4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9" name="Google Shape;8369;p4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0" name="Google Shape;8370;p4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1" name="Google Shape;8371;p4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2" name="Google Shape;8372;p4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3" name="Google Shape;8373;p4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4" name="Google Shape;8374;p4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5" name="Google Shape;8375;p4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6" name="Google Shape;8376;p4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7" name="Google Shape;8377;p4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8" name="Google Shape;8378;p4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9" name="Google Shape;8379;p4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0" name="Google Shape;8380;p4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1" name="Google Shape;8381;p4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2" name="Google Shape;8382;p4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3" name="Google Shape;8383;p4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4" name="Google Shape;8384;p4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5" name="Google Shape;8385;p4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6" name="Google Shape;8386;p4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7" name="Google Shape;8387;p4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8" name="Google Shape;8388;p4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9" name="Google Shape;8389;p4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0" name="Google Shape;8390;p4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1" name="Google Shape;8391;p4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2" name="Google Shape;8392;p4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3" name="Google Shape;8393;p4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4" name="Google Shape;8394;p4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5" name="Google Shape;8395;p4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6" name="Google Shape;8396;p4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7" name="Google Shape;8397;p4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8" name="Google Shape;8398;p4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9" name="Google Shape;8399;p4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0" name="Google Shape;8400;p4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1" name="Google Shape;8401;p4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2" name="Google Shape;8402;p4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3" name="Google Shape;8403;p4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4" name="Google Shape;8404;p4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5" name="Google Shape;8405;p4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6" name="Google Shape;8406;p4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7" name="Google Shape;8407;p4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8" name="Google Shape;8408;p4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9" name="Google Shape;8409;p4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0" name="Google Shape;8410;p4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1" name="Google Shape;8411;p4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2" name="Google Shape;8412;p4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3" name="Google Shape;8413;p4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4" name="Google Shape;8414;p4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5" name="Google Shape;8415;p4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6" name="Google Shape;8416;p4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7" name="Google Shape;8417;p4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8" name="Google Shape;8418;p4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9" name="Google Shape;8419;p4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0" name="Google Shape;8420;p4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1" name="Google Shape;8421;p4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2" name="Google Shape;8422;p4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3" name="Google Shape;8423;p4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4" name="Google Shape;8424;p4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5" name="Google Shape;8425;p4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6" name="Google Shape;8426;p4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7" name="Google Shape;8427;p4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8" name="Google Shape;8428;p4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9" name="Google Shape;8429;p4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430" name="Google Shape;8430;p46"/>
          <p:cNvGrpSpPr/>
          <p:nvPr/>
        </p:nvGrpSpPr>
        <p:grpSpPr>
          <a:xfrm rot="-7952168" flipH="1">
            <a:off x="7676153" y="-724394"/>
            <a:ext cx="1509525" cy="2340030"/>
            <a:chOff x="3112400" y="1318050"/>
            <a:chExt cx="1509425" cy="2339875"/>
          </a:xfrm>
        </p:grpSpPr>
        <p:sp>
          <p:nvSpPr>
            <p:cNvPr id="8431" name="Google Shape;8431;p46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2" name="Google Shape;8432;p46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3" name="Google Shape;8433;p46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4" name="Google Shape;8434;p46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5" name="Google Shape;8435;p46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6" name="Google Shape;8436;p46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7" name="Google Shape;8437;p46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8" name="Google Shape;8438;p46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9" name="Google Shape;8439;p46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0" name="Google Shape;8440;p46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1" name="Google Shape;8441;p46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2" name="Google Shape;8442;p46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3" name="Google Shape;8443;p46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4" name="Google Shape;8444;p46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445" name="Google Shape;8445;p46"/>
          <p:cNvGrpSpPr/>
          <p:nvPr/>
        </p:nvGrpSpPr>
        <p:grpSpPr>
          <a:xfrm rot="5080180">
            <a:off x="-184262" y="4025513"/>
            <a:ext cx="1803044" cy="2046675"/>
            <a:chOff x="1360300" y="417100"/>
            <a:chExt cx="1803000" cy="2046625"/>
          </a:xfrm>
        </p:grpSpPr>
        <p:sp>
          <p:nvSpPr>
            <p:cNvPr id="8446" name="Google Shape;8446;p4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7" name="Google Shape;8447;p4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8" name="Google Shape;8448;p4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9" name="Google Shape;8449;p4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0" name="Google Shape;8450;p4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1" name="Google Shape;8451;p4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2" name="Google Shape;8452;p4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3" name="Google Shape;8453;p4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4" name="Google Shape;8454;p4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5" name="Google Shape;8455;p4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6" name="Google Shape;8456;p4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7" name="Google Shape;8457;p4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8" name="Google Shape;8458;p4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9" name="Google Shape;8459;p4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0" name="Google Shape;8460;p4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1" name="Google Shape;8461;p4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2" name="Google Shape;8462;p4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3" name="Google Shape;8463;p4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4" name="Google Shape;8464;p4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5" name="Google Shape;8465;p4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6" name="Google Shape;8466;p4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7" name="Google Shape;8467;p4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8" name="Google Shape;8468;p4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9" name="Google Shape;8469;p4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0" name="Google Shape;8470;p4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1" name="Google Shape;8471;p4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8">
    <p:spTree>
      <p:nvGrpSpPr>
        <p:cNvPr id="8472" name="Shape 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3" name="Google Shape;8473;p47"/>
          <p:cNvGrpSpPr/>
          <p:nvPr/>
        </p:nvGrpSpPr>
        <p:grpSpPr>
          <a:xfrm rot="10800000" flipH="1">
            <a:off x="719986" y="629966"/>
            <a:ext cx="7704013" cy="3455651"/>
            <a:chOff x="720000" y="1409311"/>
            <a:chExt cx="7700163" cy="3132389"/>
          </a:xfrm>
        </p:grpSpPr>
        <p:grpSp>
          <p:nvGrpSpPr>
            <p:cNvPr id="8474" name="Google Shape;8474;p47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8475" name="Google Shape;8475;p47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6" name="Google Shape;8476;p47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7" name="Google Shape;8477;p47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478" name="Google Shape;8478;p47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79" name="Google Shape;8479;p47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80" name="Google Shape;8480;p47"/>
          <p:cNvGrpSpPr/>
          <p:nvPr/>
        </p:nvGrpSpPr>
        <p:grpSpPr>
          <a:xfrm rot="-9472423" flipH="1">
            <a:off x="8165592" y="1953947"/>
            <a:ext cx="1932821" cy="2996213"/>
            <a:chOff x="3112400" y="1318050"/>
            <a:chExt cx="1509425" cy="2339875"/>
          </a:xfrm>
        </p:grpSpPr>
        <p:sp>
          <p:nvSpPr>
            <p:cNvPr id="8481" name="Google Shape;8481;p4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2" name="Google Shape;8482;p4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3" name="Google Shape;8483;p4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4" name="Google Shape;8484;p4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5" name="Google Shape;8485;p4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6" name="Google Shape;8486;p4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7" name="Google Shape;8487;p4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8" name="Google Shape;8488;p4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9" name="Google Shape;8489;p4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0" name="Google Shape;8490;p4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1" name="Google Shape;8491;p4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2" name="Google Shape;8492;p4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3" name="Google Shape;8493;p4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4" name="Google Shape;8494;p4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495" name="Google Shape;8495;p47"/>
          <p:cNvGrpSpPr/>
          <p:nvPr/>
        </p:nvGrpSpPr>
        <p:grpSpPr>
          <a:xfrm rot="1680165">
            <a:off x="-842509" y="808024"/>
            <a:ext cx="2060736" cy="3606674"/>
            <a:chOff x="4583450" y="341650"/>
            <a:chExt cx="1539450" cy="2694325"/>
          </a:xfrm>
        </p:grpSpPr>
        <p:sp>
          <p:nvSpPr>
            <p:cNvPr id="8496" name="Google Shape;8496;p4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7" name="Google Shape;8497;p4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8" name="Google Shape;8498;p4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9" name="Google Shape;8499;p4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0" name="Google Shape;8500;p4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1" name="Google Shape;8501;p4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2" name="Google Shape;8502;p4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3" name="Google Shape;8503;p4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4" name="Google Shape;8504;p4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5" name="Google Shape;8505;p4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6" name="Google Shape;8506;p4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7" name="Google Shape;8507;p4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8" name="Google Shape;8508;p4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9" name="Google Shape;8509;p4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0" name="Google Shape;8510;p4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1" name="Google Shape;8511;p4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2" name="Google Shape;8512;p4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3" name="Google Shape;8513;p4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4" name="Google Shape;8514;p4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5" name="Google Shape;8515;p4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6" name="Google Shape;8516;p4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7" name="Google Shape;8517;p4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8" name="Google Shape;8518;p4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9" name="Google Shape;8519;p4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0" name="Google Shape;8520;p4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1" name="Google Shape;8521;p4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2" name="Google Shape;8522;p4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3" name="Google Shape;8523;p4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4" name="Google Shape;8524;p4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5" name="Google Shape;8525;p4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6" name="Google Shape;8526;p4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7" name="Google Shape;8527;p4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8" name="Google Shape;8528;p4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9" name="Google Shape;8529;p4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0" name="Google Shape;8530;p4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1" name="Google Shape;8531;p4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2" name="Google Shape;8532;p4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3" name="Google Shape;8533;p4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4" name="Google Shape;8534;p4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5" name="Google Shape;8535;p4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6" name="Google Shape;8536;p4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7" name="Google Shape;8537;p4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8" name="Google Shape;8538;p4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9" name="Google Shape;8539;p4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0" name="Google Shape;8540;p4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1" name="Google Shape;8541;p4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2" name="Google Shape;8542;p4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3" name="Google Shape;8543;p4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4" name="Google Shape;8544;p4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5" name="Google Shape;8545;p4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6" name="Google Shape;8546;p4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7" name="Google Shape;8547;p4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8" name="Google Shape;8548;p4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9" name="Google Shape;8549;p4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0" name="Google Shape;8550;p4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1" name="Google Shape;8551;p4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2" name="Google Shape;8552;p4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3" name="Google Shape;8553;p4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4" name="Google Shape;8554;p4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5" name="Google Shape;8555;p4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6" name="Google Shape;8556;p4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7" name="Google Shape;8557;p4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8" name="Google Shape;8558;p4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9" name="Google Shape;8559;p4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0" name="Google Shape;8560;p4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1" name="Google Shape;8561;p4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2" name="Google Shape;8562;p4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3" name="Google Shape;8563;p4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4" name="Google Shape;8564;p4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5" name="Google Shape;8565;p4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6" name="Google Shape;8566;p4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7" name="Google Shape;8567;p4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8" name="Google Shape;8568;p4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9" name="Google Shape;8569;p4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0" name="Google Shape;8570;p4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1" name="Google Shape;8571;p4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2" name="Google Shape;8572;p4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3" name="Google Shape;8573;p4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4" name="Google Shape;8574;p4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5" name="Google Shape;8575;p4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576" name="Google Shape;8576;p47"/>
          <p:cNvGrpSpPr/>
          <p:nvPr/>
        </p:nvGrpSpPr>
        <p:grpSpPr>
          <a:xfrm rot="-4479963" flipH="1">
            <a:off x="5871293" y="-1851370"/>
            <a:ext cx="2305298" cy="3543319"/>
            <a:chOff x="1292750" y="2594800"/>
            <a:chExt cx="1722100" cy="2646925"/>
          </a:xfrm>
        </p:grpSpPr>
        <p:sp>
          <p:nvSpPr>
            <p:cNvPr id="8577" name="Google Shape;8577;p4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8" name="Google Shape;8578;p4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9" name="Google Shape;8579;p4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0" name="Google Shape;8580;p4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1" name="Google Shape;8581;p4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2" name="Google Shape;8582;p4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3" name="Google Shape;8583;p4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4" name="Google Shape;8584;p4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5" name="Google Shape;8585;p4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6" name="Google Shape;8586;p4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7" name="Google Shape;8587;p4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8" name="Google Shape;8588;p4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9" name="Google Shape;8589;p4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0" name="Google Shape;8590;p4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1" name="Google Shape;8591;p4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2" name="Google Shape;8592;p4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3" name="Google Shape;8593;p4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4" name="Google Shape;8594;p4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5" name="Google Shape;8595;p4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6" name="Google Shape;8596;p4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7" name="Google Shape;8597;p4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8" name="Google Shape;8598;p4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9" name="Google Shape;8599;p4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0" name="Google Shape;8600;p4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1" name="Google Shape;8601;p4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2" name="Google Shape;8602;p4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3" name="Google Shape;8603;p4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4" name="Google Shape;8604;p4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5" name="Google Shape;8605;p4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6" name="Google Shape;8606;p4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7" name="Google Shape;8607;p4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8" name="Google Shape;8608;p4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9" name="Google Shape;8609;p4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0" name="Google Shape;8610;p4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1" name="Google Shape;8611;p4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2" name="Google Shape;8612;p4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3" name="Google Shape;8613;p4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4" name="Google Shape;8614;p4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5" name="Google Shape;8615;p4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6" name="Google Shape;8616;p4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7" name="Google Shape;8617;p4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8" name="Google Shape;8618;p4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9" name="Google Shape;8619;p4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0" name="Google Shape;8620;p4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1" name="Google Shape;8621;p4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2" name="Google Shape;8622;p4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3" name="Google Shape;8623;p4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4" name="Google Shape;8624;p4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5" name="Google Shape;8625;p4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6" name="Google Shape;8626;p4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7" name="Google Shape;8627;p4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8" name="Google Shape;8628;p4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9" name="Google Shape;8629;p4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0" name="Google Shape;8630;p4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1" name="Google Shape;8631;p4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2" name="Google Shape;8632;p4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3" name="Google Shape;8633;p4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4" name="Google Shape;8634;p4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5" name="Google Shape;8635;p4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6" name="Google Shape;8636;p4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7" name="Google Shape;8637;p4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8" name="Google Shape;8638;p4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9" name="Google Shape;8639;p4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0" name="Google Shape;8640;p4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1" name="Google Shape;8641;p4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2" name="Google Shape;8642;p4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3" name="Google Shape;8643;p4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4" name="Google Shape;8644;p4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5" name="Google Shape;8645;p4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6" name="Google Shape;8646;p4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7" name="Google Shape;8647;p4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8" name="Google Shape;8648;p4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9" name="Google Shape;8649;p4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0" name="Google Shape;8650;p4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1" name="Google Shape;8651;p4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2" name="Google Shape;8652;p4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3" name="Google Shape;8653;p4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4" name="Google Shape;8654;p4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5" name="Google Shape;8655;p4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6" name="Google Shape;8656;p4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7" name="Google Shape;8657;p4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8" name="Google Shape;8658;p4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9" name="Google Shape;8659;p4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0" name="Google Shape;8660;p4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1" name="Google Shape;8661;p4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2" name="Google Shape;8662;p4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3" name="Google Shape;8663;p4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64" name="Google Shape;8664;p47"/>
          <p:cNvGrpSpPr/>
          <p:nvPr/>
        </p:nvGrpSpPr>
        <p:grpSpPr>
          <a:xfrm rot="-5400000" flipH="1">
            <a:off x="7705867" y="301402"/>
            <a:ext cx="2585565" cy="2982992"/>
            <a:chOff x="4187325" y="3050125"/>
            <a:chExt cx="1931400" cy="2228275"/>
          </a:xfrm>
        </p:grpSpPr>
        <p:sp>
          <p:nvSpPr>
            <p:cNvPr id="8665" name="Google Shape;8665;p4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6" name="Google Shape;8666;p4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7" name="Google Shape;8667;p4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8" name="Google Shape;8668;p4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9" name="Google Shape;8669;p4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0" name="Google Shape;8670;p4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1" name="Google Shape;8671;p4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2" name="Google Shape;8672;p4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3" name="Google Shape;8673;p4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4" name="Google Shape;8674;p4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5" name="Google Shape;8675;p4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6" name="Google Shape;8676;p4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7" name="Google Shape;8677;p4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8" name="Google Shape;8678;p4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9" name="Google Shape;8679;p4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0" name="Google Shape;8680;p4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1" name="Google Shape;8681;p4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2" name="Google Shape;8682;p4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3" name="Google Shape;8683;p4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4" name="Google Shape;8684;p4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5" name="Google Shape;8685;p4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6" name="Google Shape;8686;p4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7" name="Google Shape;8687;p4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8" name="Google Shape;8688;p4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9" name="Google Shape;8689;p4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90" name="Google Shape;8690;p47"/>
          <p:cNvGrpSpPr/>
          <p:nvPr/>
        </p:nvGrpSpPr>
        <p:grpSpPr>
          <a:xfrm rot="-8100000" flipH="1">
            <a:off x="7680555" y="-1207740"/>
            <a:ext cx="2413921" cy="2740095"/>
            <a:chOff x="1360300" y="417100"/>
            <a:chExt cx="1803000" cy="2046625"/>
          </a:xfrm>
        </p:grpSpPr>
        <p:sp>
          <p:nvSpPr>
            <p:cNvPr id="8691" name="Google Shape;8691;p4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2" name="Google Shape;8692;p4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3" name="Google Shape;8693;p4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4" name="Google Shape;8694;p4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5" name="Google Shape;8695;p4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6" name="Google Shape;8696;p4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7" name="Google Shape;8697;p4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8" name="Google Shape;8698;p4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9" name="Google Shape;8699;p4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0" name="Google Shape;8700;p4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1" name="Google Shape;8701;p4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2" name="Google Shape;8702;p4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3" name="Google Shape;8703;p4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4" name="Google Shape;8704;p4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5" name="Google Shape;8705;p4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6" name="Google Shape;8706;p4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7" name="Google Shape;8707;p4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8" name="Google Shape;8708;p4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9" name="Google Shape;8709;p4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0" name="Google Shape;8710;p4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1" name="Google Shape;8711;p4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2" name="Google Shape;8712;p4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3" name="Google Shape;8713;p4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4" name="Google Shape;8714;p4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5" name="Google Shape;8715;p4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6" name="Google Shape;8716;p4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717" name="Google Shape;8717;p47"/>
          <p:cNvGrpSpPr/>
          <p:nvPr/>
        </p:nvGrpSpPr>
        <p:grpSpPr>
          <a:xfrm rot="2354998" flipH="1">
            <a:off x="-1167402" y="3383284"/>
            <a:ext cx="2413956" cy="2740134"/>
            <a:chOff x="1360300" y="417100"/>
            <a:chExt cx="1803000" cy="2046625"/>
          </a:xfrm>
        </p:grpSpPr>
        <p:sp>
          <p:nvSpPr>
            <p:cNvPr id="8718" name="Google Shape;8718;p4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9" name="Google Shape;8719;p4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0" name="Google Shape;8720;p4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1" name="Google Shape;8721;p4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2" name="Google Shape;8722;p4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3" name="Google Shape;8723;p4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4" name="Google Shape;8724;p4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5" name="Google Shape;8725;p4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6" name="Google Shape;8726;p4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7" name="Google Shape;8727;p4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8" name="Google Shape;8728;p4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9" name="Google Shape;8729;p4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0" name="Google Shape;8730;p4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1" name="Google Shape;8731;p4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2" name="Google Shape;8732;p4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3" name="Google Shape;8733;p4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4" name="Google Shape;8734;p4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5" name="Google Shape;8735;p4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6" name="Google Shape;8736;p4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7" name="Google Shape;8737;p4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8" name="Google Shape;8738;p4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9" name="Google Shape;8739;p4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0" name="Google Shape;8740;p4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1" name="Google Shape;8741;p4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2" name="Google Shape;8742;p4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3" name="Google Shape;8743;p4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744" name="Google Shape;8744;p47"/>
          <p:cNvSpPr txBox="1"/>
          <p:nvPr>
            <p:ph type="title" hasCustomPrompt="1"/>
          </p:nvPr>
        </p:nvSpPr>
        <p:spPr>
          <a:xfrm>
            <a:off x="1855350" y="3394500"/>
            <a:ext cx="1992900" cy="12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45" name="Google Shape;8745;p47"/>
          <p:cNvSpPr txBox="1"/>
          <p:nvPr>
            <p:ph type="ctrTitle" idx="2"/>
          </p:nvPr>
        </p:nvSpPr>
        <p:spPr>
          <a:xfrm>
            <a:off x="1855350" y="1458000"/>
            <a:ext cx="36465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4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746" name="Google Shape;8746;p47"/>
          <p:cNvSpPr txBox="1"/>
          <p:nvPr>
            <p:ph type="subTitle" idx="1"/>
          </p:nvPr>
        </p:nvSpPr>
        <p:spPr>
          <a:xfrm>
            <a:off x="1855350" y="2711625"/>
            <a:ext cx="3513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CUSTOM_26">
    <p:spTree>
      <p:nvGrpSpPr>
        <p:cNvPr id="8747" name="Shape 8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8" name="Google Shape;8748;p48"/>
          <p:cNvSpPr/>
          <p:nvPr/>
        </p:nvSpPr>
        <p:spPr>
          <a:xfrm>
            <a:off x="720000" y="914400"/>
            <a:ext cx="7704025" cy="359895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8749" name="Google Shape;8749;p48"/>
          <p:cNvGrpSpPr/>
          <p:nvPr/>
        </p:nvGrpSpPr>
        <p:grpSpPr>
          <a:xfrm rot="1698627">
            <a:off x="-560050" y="2080463"/>
            <a:ext cx="1539291" cy="2694047"/>
            <a:chOff x="4583450" y="341650"/>
            <a:chExt cx="1539450" cy="2694325"/>
          </a:xfrm>
        </p:grpSpPr>
        <p:sp>
          <p:nvSpPr>
            <p:cNvPr id="8750" name="Google Shape;8750;p4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1" name="Google Shape;8751;p4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2" name="Google Shape;8752;p4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3" name="Google Shape;8753;p4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4" name="Google Shape;8754;p4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5" name="Google Shape;8755;p4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6" name="Google Shape;8756;p4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7" name="Google Shape;8757;p4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8" name="Google Shape;8758;p4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9" name="Google Shape;8759;p4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0" name="Google Shape;8760;p4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1" name="Google Shape;8761;p4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2" name="Google Shape;8762;p4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3" name="Google Shape;8763;p4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4" name="Google Shape;8764;p4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5" name="Google Shape;8765;p4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6" name="Google Shape;8766;p4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7" name="Google Shape;8767;p4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8" name="Google Shape;8768;p4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9" name="Google Shape;8769;p4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0" name="Google Shape;8770;p4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1" name="Google Shape;8771;p4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2" name="Google Shape;8772;p4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3" name="Google Shape;8773;p4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4" name="Google Shape;8774;p4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5" name="Google Shape;8775;p4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6" name="Google Shape;8776;p4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7" name="Google Shape;8777;p4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8" name="Google Shape;8778;p4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9" name="Google Shape;8779;p4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0" name="Google Shape;8780;p4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1" name="Google Shape;8781;p4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2" name="Google Shape;8782;p4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3" name="Google Shape;8783;p4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4" name="Google Shape;8784;p4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5" name="Google Shape;8785;p4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6" name="Google Shape;8786;p4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7" name="Google Shape;8787;p4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8" name="Google Shape;8788;p4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9" name="Google Shape;8789;p4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0" name="Google Shape;8790;p4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1" name="Google Shape;8791;p4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2" name="Google Shape;8792;p4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3" name="Google Shape;8793;p4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4" name="Google Shape;8794;p4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5" name="Google Shape;8795;p4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6" name="Google Shape;8796;p4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7" name="Google Shape;8797;p4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8" name="Google Shape;8798;p4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9" name="Google Shape;8799;p4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0" name="Google Shape;8800;p4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1" name="Google Shape;8801;p4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2" name="Google Shape;8802;p4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3" name="Google Shape;8803;p4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4" name="Google Shape;8804;p4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5" name="Google Shape;8805;p4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6" name="Google Shape;8806;p4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7" name="Google Shape;8807;p4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8" name="Google Shape;8808;p4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9" name="Google Shape;8809;p4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0" name="Google Shape;8810;p4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1" name="Google Shape;8811;p4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2" name="Google Shape;8812;p4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3" name="Google Shape;8813;p4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4" name="Google Shape;8814;p4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5" name="Google Shape;8815;p4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6" name="Google Shape;8816;p4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7" name="Google Shape;8817;p4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8" name="Google Shape;8818;p4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9" name="Google Shape;8819;p4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0" name="Google Shape;8820;p4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1" name="Google Shape;8821;p4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2" name="Google Shape;8822;p4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3" name="Google Shape;8823;p4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4" name="Google Shape;8824;p4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5" name="Google Shape;8825;p4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6" name="Google Shape;8826;p4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7" name="Google Shape;8827;p4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8" name="Google Shape;8828;p4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9" name="Google Shape;8829;p4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830" name="Google Shape;8830;p48"/>
          <p:cNvGrpSpPr/>
          <p:nvPr/>
        </p:nvGrpSpPr>
        <p:grpSpPr>
          <a:xfrm rot="-9508896" flipH="1">
            <a:off x="7798522" y="635328"/>
            <a:ext cx="1722100" cy="2646925"/>
            <a:chOff x="1292750" y="2594800"/>
            <a:chExt cx="1722100" cy="2646925"/>
          </a:xfrm>
        </p:grpSpPr>
        <p:sp>
          <p:nvSpPr>
            <p:cNvPr id="8831" name="Google Shape;8831;p4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2" name="Google Shape;8832;p4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3" name="Google Shape;8833;p4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4" name="Google Shape;8834;p4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5" name="Google Shape;8835;p4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6" name="Google Shape;8836;p4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7" name="Google Shape;8837;p4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8" name="Google Shape;8838;p4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9" name="Google Shape;8839;p4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0" name="Google Shape;8840;p4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1" name="Google Shape;8841;p4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2" name="Google Shape;8842;p4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3" name="Google Shape;8843;p4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4" name="Google Shape;8844;p4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5" name="Google Shape;8845;p4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6" name="Google Shape;8846;p4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7" name="Google Shape;8847;p4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8" name="Google Shape;8848;p4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9" name="Google Shape;8849;p4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0" name="Google Shape;8850;p4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1" name="Google Shape;8851;p4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2" name="Google Shape;8852;p4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3" name="Google Shape;8853;p4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4" name="Google Shape;8854;p4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5" name="Google Shape;8855;p4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6" name="Google Shape;8856;p4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7" name="Google Shape;8857;p4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8" name="Google Shape;8858;p4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9" name="Google Shape;8859;p4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0" name="Google Shape;8860;p4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1" name="Google Shape;8861;p4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2" name="Google Shape;8862;p4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3" name="Google Shape;8863;p4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4" name="Google Shape;8864;p4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5" name="Google Shape;8865;p4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6" name="Google Shape;8866;p4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7" name="Google Shape;8867;p4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8" name="Google Shape;8868;p4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9" name="Google Shape;8869;p4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0" name="Google Shape;8870;p4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1" name="Google Shape;8871;p4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2" name="Google Shape;8872;p4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3" name="Google Shape;8873;p4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4" name="Google Shape;8874;p4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5" name="Google Shape;8875;p4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6" name="Google Shape;8876;p4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7" name="Google Shape;8877;p4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8" name="Google Shape;8878;p4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9" name="Google Shape;8879;p4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0" name="Google Shape;8880;p4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1" name="Google Shape;8881;p4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2" name="Google Shape;8882;p4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3" name="Google Shape;8883;p4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4" name="Google Shape;8884;p4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5" name="Google Shape;8885;p4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6" name="Google Shape;8886;p4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7" name="Google Shape;8887;p4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8" name="Google Shape;8888;p4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9" name="Google Shape;8889;p4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0" name="Google Shape;8890;p4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1" name="Google Shape;8891;p4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2" name="Google Shape;8892;p4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3" name="Google Shape;8893;p4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4" name="Google Shape;8894;p4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5" name="Google Shape;8895;p4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6" name="Google Shape;8896;p4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7" name="Google Shape;8897;p4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8" name="Google Shape;8898;p4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9" name="Google Shape;8899;p4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0" name="Google Shape;8900;p4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1" name="Google Shape;8901;p4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2" name="Google Shape;8902;p4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3" name="Google Shape;8903;p4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4" name="Google Shape;8904;p4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5" name="Google Shape;8905;p4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6" name="Google Shape;8906;p4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7" name="Google Shape;8907;p4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8" name="Google Shape;8908;p4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9" name="Google Shape;8909;p4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0" name="Google Shape;8910;p4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1" name="Google Shape;8911;p4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2" name="Google Shape;8912;p4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3" name="Google Shape;8913;p4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4" name="Google Shape;8914;p4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5" name="Google Shape;8915;p4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6" name="Google Shape;8916;p4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7" name="Google Shape;8917;p4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918" name="Google Shape;8918;p48"/>
          <p:cNvSpPr txBox="1"/>
          <p:nvPr>
            <p:ph type="title"/>
          </p:nvPr>
        </p:nvSpPr>
        <p:spPr>
          <a:xfrm>
            <a:off x="720000" y="630000"/>
            <a:ext cx="27945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19" name="Google Shape;8919;p48"/>
          <p:cNvSpPr txBox="1"/>
          <p:nvPr>
            <p:ph type="subTitle" idx="1"/>
          </p:nvPr>
        </p:nvSpPr>
        <p:spPr>
          <a:xfrm>
            <a:off x="4899750" y="304697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8920" name="Google Shape;8920;p48"/>
          <p:cNvSpPr txBox="1"/>
          <p:nvPr>
            <p:ph type="subTitle" idx="2"/>
          </p:nvPr>
        </p:nvSpPr>
        <p:spPr>
          <a:xfrm>
            <a:off x="4839901" y="3327125"/>
            <a:ext cx="19974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921" name="Google Shape;8921;p48"/>
          <p:cNvSpPr txBox="1"/>
          <p:nvPr>
            <p:ph type="subTitle" idx="3"/>
          </p:nvPr>
        </p:nvSpPr>
        <p:spPr>
          <a:xfrm>
            <a:off x="2366550" y="3046975"/>
            <a:ext cx="1877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8922" name="Google Shape;8922;p48"/>
          <p:cNvSpPr txBox="1"/>
          <p:nvPr>
            <p:ph type="subTitle" idx="4"/>
          </p:nvPr>
        </p:nvSpPr>
        <p:spPr>
          <a:xfrm>
            <a:off x="2306700" y="3327125"/>
            <a:ext cx="19974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grpSp>
        <p:nvGrpSpPr>
          <p:cNvPr id="8923" name="Google Shape;8923;p48"/>
          <p:cNvGrpSpPr/>
          <p:nvPr/>
        </p:nvGrpSpPr>
        <p:grpSpPr>
          <a:xfrm rot="2847832" flipH="1">
            <a:off x="-194081" y="3829182"/>
            <a:ext cx="1509525" cy="2340030"/>
            <a:chOff x="3112400" y="1318050"/>
            <a:chExt cx="1509425" cy="2339875"/>
          </a:xfrm>
        </p:grpSpPr>
        <p:sp>
          <p:nvSpPr>
            <p:cNvPr id="8924" name="Google Shape;8924;p4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5" name="Google Shape;8925;p4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6" name="Google Shape;8926;p4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7" name="Google Shape;8927;p4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8" name="Google Shape;8928;p4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9" name="Google Shape;8929;p4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0" name="Google Shape;8930;p4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1" name="Google Shape;8931;p4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2" name="Google Shape;8932;p4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3" name="Google Shape;8933;p4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4" name="Google Shape;8934;p4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5" name="Google Shape;8935;p4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6" name="Google Shape;8936;p4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7" name="Google Shape;8937;p4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938" name="Google Shape;8938;p48"/>
          <p:cNvGrpSpPr/>
          <p:nvPr/>
        </p:nvGrpSpPr>
        <p:grpSpPr>
          <a:xfrm rot="-5719820">
            <a:off x="7372815" y="-627370"/>
            <a:ext cx="1803044" cy="2046675"/>
            <a:chOff x="1360300" y="417100"/>
            <a:chExt cx="1803000" cy="2046625"/>
          </a:xfrm>
        </p:grpSpPr>
        <p:sp>
          <p:nvSpPr>
            <p:cNvPr id="8939" name="Google Shape;8939;p48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0" name="Google Shape;8940;p48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1" name="Google Shape;8941;p48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2" name="Google Shape;8942;p48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3" name="Google Shape;8943;p48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4" name="Google Shape;8944;p48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5" name="Google Shape;8945;p48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6" name="Google Shape;8946;p48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7" name="Google Shape;8947;p48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8" name="Google Shape;8948;p48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9" name="Google Shape;8949;p48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0" name="Google Shape;8950;p48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1" name="Google Shape;8951;p48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2" name="Google Shape;8952;p48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3" name="Google Shape;8953;p48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4" name="Google Shape;8954;p48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5" name="Google Shape;8955;p48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6" name="Google Shape;8956;p48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7" name="Google Shape;8957;p48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8" name="Google Shape;8958;p48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9" name="Google Shape;8959;p48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0" name="Google Shape;8960;p48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1" name="Google Shape;8961;p48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2" name="Google Shape;8962;p48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3" name="Google Shape;8963;p48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4" name="Google Shape;8964;p48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26_1">
    <p:spTree>
      <p:nvGrpSpPr>
        <p:cNvPr id="8965" name="Shape 8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6" name="Google Shape;8966;p49"/>
          <p:cNvSpPr txBox="1"/>
          <p:nvPr>
            <p:ph type="subTitle" idx="1"/>
          </p:nvPr>
        </p:nvSpPr>
        <p:spPr>
          <a:xfrm>
            <a:off x="3762925" y="2970775"/>
            <a:ext cx="1618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8967" name="Google Shape;8967;p49"/>
          <p:cNvSpPr txBox="1"/>
          <p:nvPr>
            <p:ph type="subTitle" idx="2"/>
          </p:nvPr>
        </p:nvSpPr>
        <p:spPr>
          <a:xfrm>
            <a:off x="3762930" y="3250925"/>
            <a:ext cx="16182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968" name="Google Shape;8968;p49"/>
          <p:cNvSpPr txBox="1"/>
          <p:nvPr>
            <p:ph type="subTitle" idx="3"/>
          </p:nvPr>
        </p:nvSpPr>
        <p:spPr>
          <a:xfrm>
            <a:off x="1610650" y="2970775"/>
            <a:ext cx="1618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8969" name="Google Shape;8969;p49"/>
          <p:cNvSpPr txBox="1"/>
          <p:nvPr>
            <p:ph type="subTitle" idx="4"/>
          </p:nvPr>
        </p:nvSpPr>
        <p:spPr>
          <a:xfrm>
            <a:off x="1610650" y="3250925"/>
            <a:ext cx="16182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970" name="Google Shape;8970;p49"/>
          <p:cNvSpPr txBox="1"/>
          <p:nvPr>
            <p:ph type="subTitle" idx="5"/>
          </p:nvPr>
        </p:nvSpPr>
        <p:spPr>
          <a:xfrm>
            <a:off x="5915113" y="2970775"/>
            <a:ext cx="1618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8971" name="Google Shape;8971;p49"/>
          <p:cNvSpPr txBox="1"/>
          <p:nvPr>
            <p:ph type="subTitle" idx="6"/>
          </p:nvPr>
        </p:nvSpPr>
        <p:spPr>
          <a:xfrm>
            <a:off x="5915122" y="3250925"/>
            <a:ext cx="16182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972" name="Google Shape;8972;p49"/>
          <p:cNvSpPr txBox="1"/>
          <p:nvPr>
            <p:ph type="title"/>
          </p:nvPr>
        </p:nvSpPr>
        <p:spPr>
          <a:xfrm>
            <a:off x="3000300" y="630000"/>
            <a:ext cx="31434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973" name="Google Shape;8973;p49"/>
          <p:cNvGrpSpPr/>
          <p:nvPr/>
        </p:nvGrpSpPr>
        <p:grpSpPr>
          <a:xfrm>
            <a:off x="719975" y="958450"/>
            <a:ext cx="7704012" cy="3569462"/>
            <a:chOff x="719975" y="958450"/>
            <a:chExt cx="7704012" cy="3569462"/>
          </a:xfrm>
        </p:grpSpPr>
        <p:cxnSp>
          <p:nvCxnSpPr>
            <p:cNvPr id="8974" name="Google Shape;8974;p49"/>
            <p:cNvCxnSpPr/>
            <p:nvPr/>
          </p:nvCxnSpPr>
          <p:spPr>
            <a:xfrm>
              <a:off x="719975" y="962075"/>
              <a:ext cx="2304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975" name="Google Shape;8975;p49"/>
            <p:cNvGrpSpPr/>
            <p:nvPr/>
          </p:nvGrpSpPr>
          <p:grpSpPr>
            <a:xfrm>
              <a:off x="720575" y="958450"/>
              <a:ext cx="7703412" cy="3569462"/>
              <a:chOff x="720601" y="1400758"/>
              <a:chExt cx="7699562" cy="3144900"/>
            </a:xfrm>
          </p:grpSpPr>
          <p:grpSp>
            <p:nvGrpSpPr>
              <p:cNvPr id="8976" name="Google Shape;8976;p49"/>
              <p:cNvGrpSpPr/>
              <p:nvPr/>
            </p:nvGrpSpPr>
            <p:grpSpPr>
              <a:xfrm>
                <a:off x="723900" y="1408115"/>
                <a:ext cx="7696263" cy="3133168"/>
                <a:chOff x="155753" y="964584"/>
                <a:chExt cx="4423902" cy="6131444"/>
              </a:xfrm>
            </p:grpSpPr>
            <p:cxnSp>
              <p:nvCxnSpPr>
                <p:cNvPr id="8977" name="Google Shape;8977;p49"/>
                <p:cNvCxnSpPr/>
                <p:nvPr/>
              </p:nvCxnSpPr>
              <p:spPr>
                <a:xfrm>
                  <a:off x="3272275" y="964584"/>
                  <a:ext cx="1307100" cy="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78" name="Google Shape;8978;p49"/>
                <p:cNvCxnSpPr/>
                <p:nvPr/>
              </p:nvCxnSpPr>
              <p:spPr>
                <a:xfrm>
                  <a:off x="155753" y="7096028"/>
                  <a:ext cx="4423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979" name="Google Shape;8979;p49"/>
                <p:cNvCxnSpPr/>
                <p:nvPr/>
              </p:nvCxnSpPr>
              <p:spPr>
                <a:xfrm>
                  <a:off x="4579656" y="973650"/>
                  <a:ext cx="0" cy="610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8980" name="Google Shape;8980;p49"/>
              <p:cNvCxnSpPr/>
              <p:nvPr/>
            </p:nvCxnSpPr>
            <p:spPr>
              <a:xfrm>
                <a:off x="720601" y="1400758"/>
                <a:ext cx="0" cy="3144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981" name="Google Shape;8981;p49"/>
          <p:cNvGrpSpPr/>
          <p:nvPr/>
        </p:nvGrpSpPr>
        <p:grpSpPr>
          <a:xfrm rot="-1698627" flipH="1">
            <a:off x="8012357" y="2080463"/>
            <a:ext cx="1539291" cy="2694047"/>
            <a:chOff x="4583450" y="341650"/>
            <a:chExt cx="1539450" cy="2694325"/>
          </a:xfrm>
        </p:grpSpPr>
        <p:sp>
          <p:nvSpPr>
            <p:cNvPr id="8982" name="Google Shape;8982;p4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3" name="Google Shape;8983;p4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4" name="Google Shape;8984;p4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5" name="Google Shape;8985;p4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6" name="Google Shape;8986;p4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7" name="Google Shape;8987;p4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8" name="Google Shape;8988;p4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9" name="Google Shape;8989;p4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0" name="Google Shape;8990;p4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1" name="Google Shape;8991;p4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2" name="Google Shape;8992;p4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3" name="Google Shape;8993;p4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4" name="Google Shape;8994;p4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5" name="Google Shape;8995;p4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6" name="Google Shape;8996;p4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7" name="Google Shape;8997;p4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8" name="Google Shape;8998;p4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9" name="Google Shape;8999;p4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0" name="Google Shape;9000;p4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1" name="Google Shape;9001;p4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2" name="Google Shape;9002;p4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3" name="Google Shape;9003;p4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4" name="Google Shape;9004;p4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5" name="Google Shape;9005;p4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6" name="Google Shape;9006;p4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7" name="Google Shape;9007;p4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8" name="Google Shape;9008;p4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9" name="Google Shape;9009;p4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0" name="Google Shape;9010;p4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1" name="Google Shape;9011;p4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2" name="Google Shape;9012;p4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3" name="Google Shape;9013;p4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4" name="Google Shape;9014;p4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5" name="Google Shape;9015;p4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6" name="Google Shape;9016;p4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7" name="Google Shape;9017;p4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8" name="Google Shape;9018;p4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9" name="Google Shape;9019;p4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0" name="Google Shape;9020;p4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1" name="Google Shape;9021;p4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2" name="Google Shape;9022;p4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3" name="Google Shape;9023;p4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4" name="Google Shape;9024;p4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5" name="Google Shape;9025;p4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6" name="Google Shape;9026;p4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7" name="Google Shape;9027;p4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8" name="Google Shape;9028;p4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9" name="Google Shape;9029;p4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0" name="Google Shape;9030;p4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1" name="Google Shape;9031;p4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2" name="Google Shape;9032;p4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3" name="Google Shape;9033;p4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4" name="Google Shape;9034;p4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5" name="Google Shape;9035;p4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6" name="Google Shape;9036;p4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7" name="Google Shape;9037;p4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8" name="Google Shape;9038;p4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9" name="Google Shape;9039;p4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0" name="Google Shape;9040;p4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1" name="Google Shape;9041;p4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2" name="Google Shape;9042;p4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3" name="Google Shape;9043;p4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4" name="Google Shape;9044;p4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5" name="Google Shape;9045;p4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6" name="Google Shape;9046;p4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7" name="Google Shape;9047;p4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8" name="Google Shape;9048;p4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9" name="Google Shape;9049;p4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0" name="Google Shape;9050;p4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1" name="Google Shape;9051;p4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2" name="Google Shape;9052;p4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3" name="Google Shape;9053;p4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4" name="Google Shape;9054;p4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5" name="Google Shape;9055;p4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6" name="Google Shape;9056;p4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7" name="Google Shape;9057;p4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8" name="Google Shape;9058;p4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9" name="Google Shape;9059;p4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0" name="Google Shape;9060;p4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1" name="Google Shape;9061;p4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62" name="Google Shape;9062;p49"/>
          <p:cNvGrpSpPr/>
          <p:nvPr/>
        </p:nvGrpSpPr>
        <p:grpSpPr>
          <a:xfrm rot="9508896">
            <a:off x="-529025" y="635328"/>
            <a:ext cx="1722100" cy="2646925"/>
            <a:chOff x="1292750" y="2594800"/>
            <a:chExt cx="1722100" cy="2646925"/>
          </a:xfrm>
        </p:grpSpPr>
        <p:sp>
          <p:nvSpPr>
            <p:cNvPr id="9063" name="Google Shape;9063;p49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4" name="Google Shape;9064;p49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5" name="Google Shape;9065;p49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6" name="Google Shape;9066;p49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7" name="Google Shape;9067;p49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8" name="Google Shape;9068;p49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9" name="Google Shape;9069;p49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0" name="Google Shape;9070;p49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1" name="Google Shape;9071;p49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2" name="Google Shape;9072;p49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3" name="Google Shape;9073;p49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4" name="Google Shape;9074;p49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5" name="Google Shape;9075;p49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6" name="Google Shape;9076;p49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7" name="Google Shape;9077;p49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8" name="Google Shape;9078;p49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9" name="Google Shape;9079;p49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0" name="Google Shape;9080;p49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1" name="Google Shape;9081;p49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2" name="Google Shape;9082;p49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3" name="Google Shape;9083;p49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4" name="Google Shape;9084;p49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5" name="Google Shape;9085;p49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6" name="Google Shape;9086;p49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7" name="Google Shape;9087;p49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8" name="Google Shape;9088;p49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9" name="Google Shape;9089;p49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0" name="Google Shape;9090;p49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1" name="Google Shape;9091;p49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2" name="Google Shape;9092;p49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3" name="Google Shape;9093;p49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4" name="Google Shape;9094;p49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5" name="Google Shape;9095;p49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6" name="Google Shape;9096;p49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7" name="Google Shape;9097;p49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8" name="Google Shape;9098;p49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9" name="Google Shape;9099;p49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0" name="Google Shape;9100;p49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1" name="Google Shape;9101;p49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2" name="Google Shape;9102;p49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3" name="Google Shape;9103;p49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4" name="Google Shape;9104;p49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5" name="Google Shape;9105;p49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6" name="Google Shape;9106;p49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7" name="Google Shape;9107;p49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8" name="Google Shape;9108;p49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9" name="Google Shape;9109;p49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0" name="Google Shape;9110;p49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1" name="Google Shape;9111;p49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2" name="Google Shape;9112;p49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3" name="Google Shape;9113;p49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4" name="Google Shape;9114;p49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5" name="Google Shape;9115;p49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6" name="Google Shape;9116;p49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7" name="Google Shape;9117;p49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8" name="Google Shape;9118;p49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9" name="Google Shape;9119;p49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0" name="Google Shape;9120;p49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1" name="Google Shape;9121;p49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2" name="Google Shape;9122;p49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3" name="Google Shape;9123;p49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4" name="Google Shape;9124;p49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5" name="Google Shape;9125;p49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6" name="Google Shape;9126;p49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7" name="Google Shape;9127;p49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8" name="Google Shape;9128;p49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9" name="Google Shape;9129;p49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0" name="Google Shape;9130;p49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1" name="Google Shape;9131;p49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2" name="Google Shape;9132;p49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3" name="Google Shape;9133;p49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4" name="Google Shape;9134;p49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5" name="Google Shape;9135;p49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6" name="Google Shape;9136;p49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7" name="Google Shape;9137;p49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8" name="Google Shape;9138;p49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9" name="Google Shape;9139;p49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0" name="Google Shape;9140;p49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1" name="Google Shape;9141;p49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2" name="Google Shape;9142;p49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3" name="Google Shape;9143;p49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4" name="Google Shape;9144;p49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5" name="Google Shape;9145;p49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6" name="Google Shape;9146;p49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7" name="Google Shape;9147;p49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8" name="Google Shape;9148;p49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9" name="Google Shape;9149;p49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50" name="Google Shape;9150;p49"/>
          <p:cNvGrpSpPr/>
          <p:nvPr/>
        </p:nvGrpSpPr>
        <p:grpSpPr>
          <a:xfrm rot="-2847832">
            <a:off x="7676153" y="3829182"/>
            <a:ext cx="1509525" cy="2340030"/>
            <a:chOff x="3112400" y="1318050"/>
            <a:chExt cx="1509425" cy="2339875"/>
          </a:xfrm>
        </p:grpSpPr>
        <p:sp>
          <p:nvSpPr>
            <p:cNvPr id="9151" name="Google Shape;9151;p4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2" name="Google Shape;9152;p4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3" name="Google Shape;9153;p4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4" name="Google Shape;9154;p4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5" name="Google Shape;9155;p4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6" name="Google Shape;9156;p4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7" name="Google Shape;9157;p4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8" name="Google Shape;9158;p4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9" name="Google Shape;9159;p4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0" name="Google Shape;9160;p4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1" name="Google Shape;9161;p4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2" name="Google Shape;9162;p4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3" name="Google Shape;9163;p4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4" name="Google Shape;9164;p4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65" name="Google Shape;9165;p49"/>
          <p:cNvGrpSpPr/>
          <p:nvPr/>
        </p:nvGrpSpPr>
        <p:grpSpPr>
          <a:xfrm rot="5719820" flipH="1">
            <a:off x="-184262" y="-627370"/>
            <a:ext cx="1803044" cy="2046675"/>
            <a:chOff x="1360300" y="417100"/>
            <a:chExt cx="1803000" cy="2046625"/>
          </a:xfrm>
        </p:grpSpPr>
        <p:sp>
          <p:nvSpPr>
            <p:cNvPr id="9166" name="Google Shape;9166;p49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7" name="Google Shape;9167;p49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8" name="Google Shape;9168;p49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9" name="Google Shape;9169;p49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0" name="Google Shape;9170;p49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1" name="Google Shape;9171;p49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2" name="Google Shape;9172;p49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3" name="Google Shape;9173;p49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4" name="Google Shape;9174;p49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5" name="Google Shape;9175;p49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6" name="Google Shape;9176;p49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7" name="Google Shape;9177;p49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8" name="Google Shape;9178;p49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9" name="Google Shape;9179;p49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0" name="Google Shape;9180;p49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1" name="Google Shape;9181;p49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2" name="Google Shape;9182;p49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3" name="Google Shape;9183;p49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4" name="Google Shape;9184;p49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5" name="Google Shape;9185;p49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6" name="Google Shape;9186;p49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7" name="Google Shape;9187;p49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8" name="Google Shape;9188;p49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9" name="Google Shape;9189;p49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0" name="Google Shape;9190;p49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1" name="Google Shape;9191;p49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CUSTOM_35">
    <p:spTree>
      <p:nvGrpSpPr>
        <p:cNvPr id="9192" name="Shape 9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3" name="Google Shape;9193;p50"/>
          <p:cNvSpPr/>
          <p:nvPr/>
        </p:nvSpPr>
        <p:spPr>
          <a:xfrm>
            <a:off x="3648075" y="952650"/>
            <a:ext cx="4776200" cy="3562050"/>
          </a:xfrm>
          <a:custGeom>
            <a:avLst/>
            <a:gdLst/>
            <a:ahLst/>
            <a:cxnLst/>
            <a:rect l="l" t="t" r="r" b="b"/>
            <a:pathLst>
              <a:path w="191048" h="142482" extrusionOk="0">
                <a:moveTo>
                  <a:pt x="0" y="0"/>
                </a:moveTo>
                <a:lnTo>
                  <a:pt x="191030" y="382"/>
                </a:lnTo>
                <a:lnTo>
                  <a:pt x="191030" y="142482"/>
                </a:lnTo>
                <a:lnTo>
                  <a:pt x="191048" y="14241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94" name="Google Shape;9194;p50"/>
          <p:cNvSpPr txBox="1"/>
          <p:nvPr>
            <p:ph type="title"/>
          </p:nvPr>
        </p:nvSpPr>
        <p:spPr>
          <a:xfrm>
            <a:off x="720000" y="630000"/>
            <a:ext cx="29280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9195" name="Google Shape;9195;p50"/>
          <p:cNvGrpSpPr/>
          <p:nvPr/>
        </p:nvGrpSpPr>
        <p:grpSpPr>
          <a:xfrm rot="-7214372" flipH="1">
            <a:off x="8517069" y="-271123"/>
            <a:ext cx="1509377" cy="2339800"/>
            <a:chOff x="3112400" y="1318050"/>
            <a:chExt cx="1509425" cy="2339875"/>
          </a:xfrm>
        </p:grpSpPr>
        <p:sp>
          <p:nvSpPr>
            <p:cNvPr id="9196" name="Google Shape;9196;p5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7" name="Google Shape;9197;p5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8" name="Google Shape;9198;p5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9" name="Google Shape;9199;p5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0" name="Google Shape;9200;p5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1" name="Google Shape;9201;p5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2" name="Google Shape;9202;p5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3" name="Google Shape;9203;p5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4" name="Google Shape;9204;p5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5" name="Google Shape;9205;p5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6" name="Google Shape;9206;p5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7" name="Google Shape;9207;p5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8" name="Google Shape;9208;p5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9" name="Google Shape;9209;p5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210" name="Google Shape;9210;p50"/>
          <p:cNvGrpSpPr/>
          <p:nvPr/>
        </p:nvGrpSpPr>
        <p:grpSpPr>
          <a:xfrm rot="-5735350" flipH="1">
            <a:off x="6983220" y="-900228"/>
            <a:ext cx="1931505" cy="2228396"/>
            <a:chOff x="4187325" y="3050125"/>
            <a:chExt cx="1931400" cy="2228275"/>
          </a:xfrm>
        </p:grpSpPr>
        <p:sp>
          <p:nvSpPr>
            <p:cNvPr id="9211" name="Google Shape;9211;p50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2" name="Google Shape;9212;p50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3" name="Google Shape;9213;p50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4" name="Google Shape;9214;p50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5" name="Google Shape;9215;p50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6" name="Google Shape;9216;p50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7" name="Google Shape;9217;p50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8" name="Google Shape;9218;p50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9" name="Google Shape;9219;p50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0" name="Google Shape;9220;p50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1" name="Google Shape;9221;p50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2" name="Google Shape;9222;p50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3" name="Google Shape;9223;p50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4" name="Google Shape;9224;p50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5" name="Google Shape;9225;p50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6" name="Google Shape;9226;p50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7" name="Google Shape;9227;p50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8" name="Google Shape;9228;p50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9" name="Google Shape;9229;p50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0" name="Google Shape;9230;p50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1" name="Google Shape;9231;p50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2" name="Google Shape;9232;p50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3" name="Google Shape;9233;p50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4" name="Google Shape;9234;p50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5" name="Google Shape;9235;p50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236" name="Google Shape;9236;p50"/>
          <p:cNvGrpSpPr/>
          <p:nvPr/>
        </p:nvGrpSpPr>
        <p:grpSpPr>
          <a:xfrm rot="-3826392">
            <a:off x="-164236" y="3861879"/>
            <a:ext cx="1722001" cy="2646772"/>
            <a:chOff x="1292750" y="2594800"/>
            <a:chExt cx="1722100" cy="2646925"/>
          </a:xfrm>
        </p:grpSpPr>
        <p:sp>
          <p:nvSpPr>
            <p:cNvPr id="9237" name="Google Shape;9237;p50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8" name="Google Shape;9238;p50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9" name="Google Shape;9239;p50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0" name="Google Shape;9240;p50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1" name="Google Shape;9241;p50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2" name="Google Shape;9242;p50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3" name="Google Shape;9243;p50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4" name="Google Shape;9244;p50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5" name="Google Shape;9245;p50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6" name="Google Shape;9246;p50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7" name="Google Shape;9247;p50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8" name="Google Shape;9248;p50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9" name="Google Shape;9249;p50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0" name="Google Shape;9250;p50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1" name="Google Shape;9251;p50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2" name="Google Shape;9252;p50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3" name="Google Shape;9253;p50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4" name="Google Shape;9254;p50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5" name="Google Shape;9255;p50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6" name="Google Shape;9256;p50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7" name="Google Shape;9257;p50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8" name="Google Shape;9258;p50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9" name="Google Shape;9259;p50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0" name="Google Shape;9260;p50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1" name="Google Shape;9261;p50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2" name="Google Shape;9262;p50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3" name="Google Shape;9263;p50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4" name="Google Shape;9264;p50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5" name="Google Shape;9265;p50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6" name="Google Shape;9266;p50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7" name="Google Shape;9267;p50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8" name="Google Shape;9268;p50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9" name="Google Shape;9269;p50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0" name="Google Shape;9270;p50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1" name="Google Shape;9271;p50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2" name="Google Shape;9272;p50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3" name="Google Shape;9273;p50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4" name="Google Shape;9274;p50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5" name="Google Shape;9275;p50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6" name="Google Shape;9276;p50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7" name="Google Shape;9277;p50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8" name="Google Shape;9278;p50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9" name="Google Shape;9279;p50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0" name="Google Shape;9280;p50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1" name="Google Shape;9281;p50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2" name="Google Shape;9282;p50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3" name="Google Shape;9283;p50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4" name="Google Shape;9284;p50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5" name="Google Shape;9285;p50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6" name="Google Shape;9286;p50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7" name="Google Shape;9287;p50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8" name="Google Shape;9288;p50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9" name="Google Shape;9289;p50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0" name="Google Shape;9290;p50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1" name="Google Shape;9291;p50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2" name="Google Shape;9292;p50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3" name="Google Shape;9293;p50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4" name="Google Shape;9294;p50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5" name="Google Shape;9295;p50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6" name="Google Shape;9296;p50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7" name="Google Shape;9297;p50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8" name="Google Shape;9298;p50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9" name="Google Shape;9299;p50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0" name="Google Shape;9300;p50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1" name="Google Shape;9301;p50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2" name="Google Shape;9302;p50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3" name="Google Shape;9303;p50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4" name="Google Shape;9304;p50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5" name="Google Shape;9305;p50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6" name="Google Shape;9306;p50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7" name="Google Shape;9307;p50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8" name="Google Shape;9308;p50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9" name="Google Shape;9309;p50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0" name="Google Shape;9310;p50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1" name="Google Shape;9311;p50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2" name="Google Shape;9312;p50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3" name="Google Shape;9313;p50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4" name="Google Shape;9314;p50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5" name="Google Shape;9315;p50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6" name="Google Shape;9316;p50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7" name="Google Shape;9317;p50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8" name="Google Shape;9318;p50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9" name="Google Shape;9319;p50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0" name="Google Shape;9320;p50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1" name="Google Shape;9321;p50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2" name="Google Shape;9322;p50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3" name="Google Shape;9323;p50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6"/>
          <p:cNvSpPr txBox="1"/>
          <p:nvPr>
            <p:ph type="title"/>
          </p:nvPr>
        </p:nvSpPr>
        <p:spPr>
          <a:xfrm>
            <a:off x="272325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34" name="Google Shape;1134;p6"/>
          <p:cNvGrpSpPr/>
          <p:nvPr/>
        </p:nvGrpSpPr>
        <p:grpSpPr>
          <a:xfrm rot="-9882944" flipH="1">
            <a:off x="8030250" y="-1159879"/>
            <a:ext cx="1722047" cy="2646843"/>
            <a:chOff x="1292750" y="2594800"/>
            <a:chExt cx="1722100" cy="2646925"/>
          </a:xfrm>
        </p:grpSpPr>
        <p:sp>
          <p:nvSpPr>
            <p:cNvPr id="1135" name="Google Shape;1135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22" name="Google Shape;1222;p6"/>
          <p:cNvGrpSpPr/>
          <p:nvPr/>
        </p:nvGrpSpPr>
        <p:grpSpPr>
          <a:xfrm rot="-4786875">
            <a:off x="7219245" y="-1294622"/>
            <a:ext cx="1802931" cy="2046547"/>
            <a:chOff x="1360300" y="417100"/>
            <a:chExt cx="1803000" cy="2046625"/>
          </a:xfrm>
        </p:grpSpPr>
        <p:sp>
          <p:nvSpPr>
            <p:cNvPr id="1223" name="Google Shape;1223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49" name="Google Shape;1249;p6"/>
          <p:cNvGrpSpPr/>
          <p:nvPr/>
        </p:nvGrpSpPr>
        <p:grpSpPr>
          <a:xfrm rot="9882944">
            <a:off x="-608297" y="-1159879"/>
            <a:ext cx="1722047" cy="2646843"/>
            <a:chOff x="1292750" y="2594800"/>
            <a:chExt cx="1722100" cy="2646925"/>
          </a:xfrm>
        </p:grpSpPr>
        <p:sp>
          <p:nvSpPr>
            <p:cNvPr id="1250" name="Google Shape;1250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37" name="Google Shape;1337;p6"/>
          <p:cNvGrpSpPr/>
          <p:nvPr/>
        </p:nvGrpSpPr>
        <p:grpSpPr>
          <a:xfrm rot="4786875" flipH="1">
            <a:off x="121823" y="-1294622"/>
            <a:ext cx="1802931" cy="2046547"/>
            <a:chOff x="1360300" y="417100"/>
            <a:chExt cx="1803000" cy="2046625"/>
          </a:xfrm>
        </p:grpSpPr>
        <p:sp>
          <p:nvSpPr>
            <p:cNvPr id="1338" name="Google Shape;1338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1364" name="Google Shape;1364;p6"/>
          <p:cNvCxnSpPr>
            <a:stCxn id="1133" idx="3"/>
          </p:cNvCxnSpPr>
          <p:nvPr/>
        </p:nvCxnSpPr>
        <p:spPr>
          <a:xfrm rot="10800000" flipH="1">
            <a:off x="6420750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5" name="Google Shape;1365;p6"/>
          <p:cNvCxnSpPr/>
          <p:nvPr/>
        </p:nvCxnSpPr>
        <p:spPr>
          <a:xfrm rot="10800000" flipH="1">
            <a:off x="-12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38">
    <p:spTree>
      <p:nvGrpSpPr>
        <p:cNvPr id="9324" name="Shape 9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5" name="Google Shape;9325;p51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solidFill>
            <a:srgbClr val="FFFFFF">
              <a:alpha val="20440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26" name="Google Shape;9326;p51"/>
          <p:cNvSpPr txBox="1"/>
          <p:nvPr>
            <p:ph type="title"/>
          </p:nvPr>
        </p:nvSpPr>
        <p:spPr>
          <a:xfrm>
            <a:off x="1869750" y="1378200"/>
            <a:ext cx="5404500" cy="23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2">
    <p:spTree>
      <p:nvGrpSpPr>
        <p:cNvPr id="9327" name="Shape 9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" name="Google Shape;9328;p52"/>
          <p:cNvSpPr/>
          <p:nvPr/>
        </p:nvSpPr>
        <p:spPr>
          <a:xfrm>
            <a:off x="3648075" y="952650"/>
            <a:ext cx="4791075" cy="3562200"/>
          </a:xfrm>
          <a:custGeom>
            <a:avLst/>
            <a:gdLst/>
            <a:ahLst/>
            <a:cxnLst/>
            <a:rect l="l" t="t" r="r" b="b"/>
            <a:pathLst>
              <a:path w="191643" h="142488" extrusionOk="0">
                <a:moveTo>
                  <a:pt x="0" y="0"/>
                </a:moveTo>
                <a:lnTo>
                  <a:pt x="191030" y="382"/>
                </a:lnTo>
                <a:lnTo>
                  <a:pt x="191030" y="142482"/>
                </a:lnTo>
                <a:lnTo>
                  <a:pt x="191643" y="142488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29" name="Google Shape;9329;p52"/>
          <p:cNvSpPr txBox="1"/>
          <p:nvPr>
            <p:ph type="title"/>
          </p:nvPr>
        </p:nvSpPr>
        <p:spPr>
          <a:xfrm>
            <a:off x="720000" y="630000"/>
            <a:ext cx="29280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30" name="Google Shape;9330;p52"/>
          <p:cNvSpPr txBox="1"/>
          <p:nvPr>
            <p:ph type="subTitle" idx="1"/>
          </p:nvPr>
        </p:nvSpPr>
        <p:spPr>
          <a:xfrm>
            <a:off x="1310550" y="2166000"/>
            <a:ext cx="211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9331" name="Google Shape;9331;p52"/>
          <p:cNvSpPr txBox="1"/>
          <p:nvPr>
            <p:ph type="subTitle" idx="2"/>
          </p:nvPr>
        </p:nvSpPr>
        <p:spPr>
          <a:xfrm>
            <a:off x="1313650" y="2539800"/>
            <a:ext cx="21174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32" name="Google Shape;9332;p52"/>
          <p:cNvSpPr txBox="1"/>
          <p:nvPr>
            <p:ph type="title" idx="3" hasCustomPrompt="1"/>
          </p:nvPr>
        </p:nvSpPr>
        <p:spPr>
          <a:xfrm>
            <a:off x="1311750" y="1984725"/>
            <a:ext cx="651600" cy="2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333" name="Google Shape;9333;p52"/>
          <p:cNvGrpSpPr/>
          <p:nvPr/>
        </p:nvGrpSpPr>
        <p:grpSpPr>
          <a:xfrm rot="-7098627" flipH="1">
            <a:off x="6879903" y="-849166"/>
            <a:ext cx="1539291" cy="2694047"/>
            <a:chOff x="4583450" y="341650"/>
            <a:chExt cx="1539450" cy="2694325"/>
          </a:xfrm>
        </p:grpSpPr>
        <p:sp>
          <p:nvSpPr>
            <p:cNvPr id="9334" name="Google Shape;9334;p5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5" name="Google Shape;9335;p5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6" name="Google Shape;9336;p5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7" name="Google Shape;9337;p5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8" name="Google Shape;9338;p5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9" name="Google Shape;9339;p5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0" name="Google Shape;9340;p5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1" name="Google Shape;9341;p5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2" name="Google Shape;9342;p5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3" name="Google Shape;9343;p5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4" name="Google Shape;9344;p5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5" name="Google Shape;9345;p5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6" name="Google Shape;9346;p5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7" name="Google Shape;9347;p5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8" name="Google Shape;9348;p5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9" name="Google Shape;9349;p5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0" name="Google Shape;9350;p5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1" name="Google Shape;9351;p5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2" name="Google Shape;9352;p5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3" name="Google Shape;9353;p5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4" name="Google Shape;9354;p5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5" name="Google Shape;9355;p5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6" name="Google Shape;9356;p5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7" name="Google Shape;9357;p5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8" name="Google Shape;9358;p5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9" name="Google Shape;9359;p5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0" name="Google Shape;9360;p5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1" name="Google Shape;9361;p5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2" name="Google Shape;9362;p5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3" name="Google Shape;9363;p5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4" name="Google Shape;9364;p5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5" name="Google Shape;9365;p5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6" name="Google Shape;9366;p5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7" name="Google Shape;9367;p5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8" name="Google Shape;9368;p5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9" name="Google Shape;9369;p5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0" name="Google Shape;9370;p5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1" name="Google Shape;9371;p5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2" name="Google Shape;9372;p5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3" name="Google Shape;9373;p5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4" name="Google Shape;9374;p5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5" name="Google Shape;9375;p5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6" name="Google Shape;9376;p5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7" name="Google Shape;9377;p5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8" name="Google Shape;9378;p5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9" name="Google Shape;9379;p5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0" name="Google Shape;9380;p5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1" name="Google Shape;9381;p5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2" name="Google Shape;9382;p5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3" name="Google Shape;9383;p5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4" name="Google Shape;9384;p5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5" name="Google Shape;9385;p5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6" name="Google Shape;9386;p5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7" name="Google Shape;9387;p5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8" name="Google Shape;9388;p5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9" name="Google Shape;9389;p5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0" name="Google Shape;9390;p5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1" name="Google Shape;9391;p5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2" name="Google Shape;9392;p5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3" name="Google Shape;9393;p5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4" name="Google Shape;9394;p5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5" name="Google Shape;9395;p5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6" name="Google Shape;9396;p5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7" name="Google Shape;9397;p5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8" name="Google Shape;9398;p5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9" name="Google Shape;9399;p5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0" name="Google Shape;9400;p5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1" name="Google Shape;9401;p5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2" name="Google Shape;9402;p5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3" name="Google Shape;9403;p5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4" name="Google Shape;9404;p5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5" name="Google Shape;9405;p5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6" name="Google Shape;9406;p5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7" name="Google Shape;9407;p5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8" name="Google Shape;9408;p5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09" name="Google Shape;9409;p5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0" name="Google Shape;9410;p5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1" name="Google Shape;9411;p5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2" name="Google Shape;9412;p5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3" name="Google Shape;9413;p5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14" name="Google Shape;9414;p52"/>
          <p:cNvGrpSpPr/>
          <p:nvPr/>
        </p:nvGrpSpPr>
        <p:grpSpPr>
          <a:xfrm rot="-9347276" flipH="1">
            <a:off x="8097754" y="-164673"/>
            <a:ext cx="1802933" cy="2046549"/>
            <a:chOff x="1360300" y="417100"/>
            <a:chExt cx="1803000" cy="2046625"/>
          </a:xfrm>
        </p:grpSpPr>
        <p:sp>
          <p:nvSpPr>
            <p:cNvPr id="9415" name="Google Shape;9415;p5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6" name="Google Shape;9416;p5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7" name="Google Shape;9417;p5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8" name="Google Shape;9418;p5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9" name="Google Shape;9419;p5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0" name="Google Shape;9420;p5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1" name="Google Shape;9421;p5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2" name="Google Shape;9422;p5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3" name="Google Shape;9423;p5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4" name="Google Shape;9424;p5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5" name="Google Shape;9425;p5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6" name="Google Shape;9426;p5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7" name="Google Shape;9427;p5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8" name="Google Shape;9428;p5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9" name="Google Shape;9429;p5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0" name="Google Shape;9430;p5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1" name="Google Shape;9431;p5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2" name="Google Shape;9432;p5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3" name="Google Shape;9433;p5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4" name="Google Shape;9434;p5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5" name="Google Shape;9435;p5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6" name="Google Shape;9436;p5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7" name="Google Shape;9437;p5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8" name="Google Shape;9438;p5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9" name="Google Shape;9439;p5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0" name="Google Shape;9440;p5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41" name="Google Shape;9441;p52"/>
          <p:cNvGrpSpPr/>
          <p:nvPr/>
        </p:nvGrpSpPr>
        <p:grpSpPr>
          <a:xfrm rot="-1176986" flipH="1">
            <a:off x="8373462" y="2341777"/>
            <a:ext cx="1539350" cy="2694150"/>
            <a:chOff x="4583450" y="341650"/>
            <a:chExt cx="1539450" cy="2694325"/>
          </a:xfrm>
        </p:grpSpPr>
        <p:sp>
          <p:nvSpPr>
            <p:cNvPr id="9442" name="Google Shape;9442;p5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3" name="Google Shape;9443;p5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4" name="Google Shape;9444;p5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5" name="Google Shape;9445;p5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6" name="Google Shape;9446;p5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7" name="Google Shape;9447;p5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8" name="Google Shape;9448;p5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9" name="Google Shape;9449;p5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0" name="Google Shape;9450;p5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1" name="Google Shape;9451;p5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2" name="Google Shape;9452;p5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3" name="Google Shape;9453;p5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4" name="Google Shape;9454;p5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5" name="Google Shape;9455;p5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6" name="Google Shape;9456;p5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7" name="Google Shape;9457;p5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8" name="Google Shape;9458;p5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9" name="Google Shape;9459;p5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0" name="Google Shape;9460;p5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1" name="Google Shape;9461;p5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2" name="Google Shape;9462;p5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3" name="Google Shape;9463;p5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4" name="Google Shape;9464;p5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5" name="Google Shape;9465;p5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6" name="Google Shape;9466;p5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7" name="Google Shape;9467;p5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8" name="Google Shape;9468;p5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9" name="Google Shape;9469;p5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0" name="Google Shape;9470;p5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1" name="Google Shape;9471;p5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2" name="Google Shape;9472;p5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3" name="Google Shape;9473;p5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4" name="Google Shape;9474;p5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5" name="Google Shape;9475;p5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6" name="Google Shape;9476;p5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7" name="Google Shape;9477;p5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8" name="Google Shape;9478;p5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9" name="Google Shape;9479;p5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0" name="Google Shape;9480;p5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1" name="Google Shape;9481;p5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2" name="Google Shape;9482;p5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3" name="Google Shape;9483;p5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4" name="Google Shape;9484;p5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5" name="Google Shape;9485;p5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6" name="Google Shape;9486;p5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7" name="Google Shape;9487;p5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8" name="Google Shape;9488;p5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9" name="Google Shape;9489;p5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0" name="Google Shape;9490;p5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1" name="Google Shape;9491;p5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2" name="Google Shape;9492;p5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3" name="Google Shape;9493;p5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4" name="Google Shape;9494;p5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5" name="Google Shape;9495;p5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6" name="Google Shape;9496;p5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7" name="Google Shape;9497;p5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8" name="Google Shape;9498;p5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9" name="Google Shape;9499;p5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0" name="Google Shape;9500;p5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1" name="Google Shape;9501;p5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2" name="Google Shape;9502;p5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3" name="Google Shape;9503;p5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4" name="Google Shape;9504;p5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5" name="Google Shape;9505;p5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6" name="Google Shape;9506;p5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7" name="Google Shape;9507;p5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8" name="Google Shape;9508;p5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9" name="Google Shape;9509;p5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0" name="Google Shape;9510;p5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1" name="Google Shape;9511;p5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2" name="Google Shape;9512;p5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3" name="Google Shape;9513;p5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4" name="Google Shape;9514;p5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5" name="Google Shape;9515;p5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6" name="Google Shape;9516;p5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7" name="Google Shape;9517;p5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8" name="Google Shape;9518;p5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9" name="Google Shape;9519;p5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0" name="Google Shape;9520;p5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1" name="Google Shape;9521;p5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522" name="Google Shape;9522;p52"/>
          <p:cNvGrpSpPr/>
          <p:nvPr/>
        </p:nvGrpSpPr>
        <p:grpSpPr>
          <a:xfrm rot="-3437332">
            <a:off x="7816065" y="4031121"/>
            <a:ext cx="1931387" cy="2228260"/>
            <a:chOff x="4187325" y="3050125"/>
            <a:chExt cx="1931400" cy="2228275"/>
          </a:xfrm>
        </p:grpSpPr>
        <p:sp>
          <p:nvSpPr>
            <p:cNvPr id="9523" name="Google Shape;9523;p5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4" name="Google Shape;9524;p5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5" name="Google Shape;9525;p5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6" name="Google Shape;9526;p5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7" name="Google Shape;9527;p5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8" name="Google Shape;9528;p5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9" name="Google Shape;9529;p5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0" name="Google Shape;9530;p5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1" name="Google Shape;9531;p5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2" name="Google Shape;9532;p5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3" name="Google Shape;9533;p5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4" name="Google Shape;9534;p5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5" name="Google Shape;9535;p5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6" name="Google Shape;9536;p5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7" name="Google Shape;9537;p5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8" name="Google Shape;9538;p5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9" name="Google Shape;9539;p5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0" name="Google Shape;9540;p5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1" name="Google Shape;9541;p5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2" name="Google Shape;9542;p5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3" name="Google Shape;9543;p5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4" name="Google Shape;9544;p5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5" name="Google Shape;9545;p5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6" name="Google Shape;9546;p5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7" name="Google Shape;9547;p5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48" name="Google Shape;9548;p52"/>
          <p:cNvSpPr txBox="1"/>
          <p:nvPr>
            <p:ph type="subTitle" idx="4"/>
          </p:nvPr>
        </p:nvSpPr>
        <p:spPr>
          <a:xfrm>
            <a:off x="1310550" y="3457275"/>
            <a:ext cx="211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9549" name="Google Shape;9549;p52"/>
          <p:cNvSpPr txBox="1"/>
          <p:nvPr>
            <p:ph type="subTitle" idx="5"/>
          </p:nvPr>
        </p:nvSpPr>
        <p:spPr>
          <a:xfrm>
            <a:off x="1313650" y="3834000"/>
            <a:ext cx="21174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50" name="Google Shape;9550;p52"/>
          <p:cNvSpPr txBox="1"/>
          <p:nvPr>
            <p:ph type="title" idx="6" hasCustomPrompt="1"/>
          </p:nvPr>
        </p:nvSpPr>
        <p:spPr>
          <a:xfrm>
            <a:off x="1311750" y="3276000"/>
            <a:ext cx="651600" cy="2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51" name="Google Shape;9551;p52"/>
          <p:cNvSpPr txBox="1"/>
          <p:nvPr>
            <p:ph type="subTitle" idx="7"/>
          </p:nvPr>
        </p:nvSpPr>
        <p:spPr>
          <a:xfrm>
            <a:off x="5059563" y="2166000"/>
            <a:ext cx="211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9552" name="Google Shape;9552;p52"/>
          <p:cNvSpPr txBox="1"/>
          <p:nvPr>
            <p:ph type="subTitle" idx="8"/>
          </p:nvPr>
        </p:nvSpPr>
        <p:spPr>
          <a:xfrm>
            <a:off x="5062663" y="2539800"/>
            <a:ext cx="21174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53" name="Google Shape;9553;p52"/>
          <p:cNvSpPr txBox="1"/>
          <p:nvPr>
            <p:ph type="title" idx="9" hasCustomPrompt="1"/>
          </p:nvPr>
        </p:nvSpPr>
        <p:spPr>
          <a:xfrm>
            <a:off x="5060763" y="1984725"/>
            <a:ext cx="651600" cy="2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54" name="Google Shape;9554;p52"/>
          <p:cNvSpPr txBox="1"/>
          <p:nvPr>
            <p:ph type="subTitle" idx="13"/>
          </p:nvPr>
        </p:nvSpPr>
        <p:spPr>
          <a:xfrm>
            <a:off x="5059563" y="3457275"/>
            <a:ext cx="21174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500"/>
              <a:buFont typeface="Martel"/>
              <a:buNone/>
              <a:defRPr sz="15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/>
        </p:txBody>
      </p:sp>
      <p:sp>
        <p:nvSpPr>
          <p:cNvPr id="9555" name="Google Shape;9555;p52"/>
          <p:cNvSpPr txBox="1"/>
          <p:nvPr>
            <p:ph type="subTitle" idx="14"/>
          </p:nvPr>
        </p:nvSpPr>
        <p:spPr>
          <a:xfrm>
            <a:off x="5062663" y="3834000"/>
            <a:ext cx="21174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56" name="Google Shape;9556;p52"/>
          <p:cNvSpPr txBox="1"/>
          <p:nvPr>
            <p:ph type="title" idx="15" hasCustomPrompt="1"/>
          </p:nvPr>
        </p:nvSpPr>
        <p:spPr>
          <a:xfrm>
            <a:off x="5060763" y="3276000"/>
            <a:ext cx="651600" cy="2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4">
    <p:spTree>
      <p:nvGrpSpPr>
        <p:cNvPr id="9557" name="Shape 9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8" name="Google Shape;9558;p53"/>
          <p:cNvGrpSpPr/>
          <p:nvPr/>
        </p:nvGrpSpPr>
        <p:grpSpPr>
          <a:xfrm rot="-1235053">
            <a:off x="7971954" y="2033315"/>
            <a:ext cx="1722180" cy="2647048"/>
            <a:chOff x="1292750" y="2594800"/>
            <a:chExt cx="1722100" cy="2646925"/>
          </a:xfrm>
        </p:grpSpPr>
        <p:sp>
          <p:nvSpPr>
            <p:cNvPr id="9559" name="Google Shape;9559;p5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0" name="Google Shape;9560;p5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1" name="Google Shape;9561;p5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2" name="Google Shape;9562;p5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3" name="Google Shape;9563;p5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4" name="Google Shape;9564;p5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5" name="Google Shape;9565;p5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6" name="Google Shape;9566;p5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7" name="Google Shape;9567;p5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8" name="Google Shape;9568;p5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9" name="Google Shape;9569;p5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0" name="Google Shape;9570;p5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1" name="Google Shape;9571;p5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2" name="Google Shape;9572;p5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3" name="Google Shape;9573;p5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4" name="Google Shape;9574;p5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5" name="Google Shape;9575;p5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6" name="Google Shape;9576;p5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7" name="Google Shape;9577;p5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8" name="Google Shape;9578;p5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9" name="Google Shape;9579;p5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0" name="Google Shape;9580;p5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1" name="Google Shape;9581;p5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2" name="Google Shape;9582;p5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3" name="Google Shape;9583;p5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4" name="Google Shape;9584;p5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5" name="Google Shape;9585;p5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6" name="Google Shape;9586;p5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7" name="Google Shape;9587;p5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8" name="Google Shape;9588;p5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9" name="Google Shape;9589;p5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0" name="Google Shape;9590;p5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1" name="Google Shape;9591;p5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2" name="Google Shape;9592;p5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3" name="Google Shape;9593;p5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4" name="Google Shape;9594;p5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5" name="Google Shape;9595;p5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6" name="Google Shape;9596;p5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7" name="Google Shape;9597;p5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8" name="Google Shape;9598;p5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9" name="Google Shape;9599;p5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0" name="Google Shape;9600;p5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1" name="Google Shape;9601;p5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2" name="Google Shape;9602;p5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3" name="Google Shape;9603;p5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4" name="Google Shape;9604;p5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5" name="Google Shape;9605;p5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6" name="Google Shape;9606;p5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7" name="Google Shape;9607;p5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8" name="Google Shape;9608;p5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9" name="Google Shape;9609;p5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0" name="Google Shape;9610;p5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1" name="Google Shape;9611;p5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2" name="Google Shape;9612;p5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3" name="Google Shape;9613;p5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4" name="Google Shape;9614;p5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5" name="Google Shape;9615;p5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6" name="Google Shape;9616;p5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7" name="Google Shape;9617;p5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8" name="Google Shape;9618;p5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9" name="Google Shape;9619;p5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0" name="Google Shape;9620;p5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1" name="Google Shape;9621;p5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2" name="Google Shape;9622;p5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3" name="Google Shape;9623;p5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4" name="Google Shape;9624;p5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5" name="Google Shape;9625;p5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6" name="Google Shape;9626;p5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7" name="Google Shape;9627;p5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8" name="Google Shape;9628;p5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9" name="Google Shape;9629;p5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0" name="Google Shape;9630;p5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1" name="Google Shape;9631;p5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2" name="Google Shape;9632;p5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3" name="Google Shape;9633;p5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4" name="Google Shape;9634;p5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5" name="Google Shape;9635;p5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6" name="Google Shape;9636;p5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7" name="Google Shape;9637;p5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8" name="Google Shape;9638;p5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9" name="Google Shape;9639;p5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0" name="Google Shape;9640;p5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1" name="Google Shape;9641;p5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2" name="Google Shape;9642;p5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3" name="Google Shape;9643;p5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4" name="Google Shape;9644;p5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5" name="Google Shape;9645;p5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646" name="Google Shape;9646;p53"/>
          <p:cNvSpPr/>
          <p:nvPr/>
        </p:nvSpPr>
        <p:spPr>
          <a:xfrm>
            <a:off x="723900" y="971550"/>
            <a:ext cx="7694937" cy="3555312"/>
          </a:xfrm>
          <a:custGeom>
            <a:avLst/>
            <a:gdLst/>
            <a:ahLst/>
            <a:cxnLst/>
            <a:rect l="l" t="t" r="r" b="b"/>
            <a:pathLst>
              <a:path w="308229" h="142113" extrusionOk="0">
                <a:moveTo>
                  <a:pt x="92202" y="0"/>
                </a:moveTo>
                <a:lnTo>
                  <a:pt x="308229" y="0"/>
                </a:lnTo>
                <a:lnTo>
                  <a:pt x="308229" y="142113"/>
                </a:lnTo>
                <a:lnTo>
                  <a:pt x="0" y="142113"/>
                </a:lnTo>
                <a:lnTo>
                  <a:pt x="114" y="9872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47" name="Google Shape;9647;p53"/>
          <p:cNvSpPr txBox="1"/>
          <p:nvPr>
            <p:ph type="title"/>
          </p:nvPr>
        </p:nvSpPr>
        <p:spPr>
          <a:xfrm>
            <a:off x="720000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48" name="Google Shape;9648;p53"/>
          <p:cNvSpPr txBox="1"/>
          <p:nvPr>
            <p:ph type="subTitle" idx="1"/>
          </p:nvPr>
        </p:nvSpPr>
        <p:spPr>
          <a:xfrm>
            <a:off x="711650" y="170077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grpSp>
        <p:nvGrpSpPr>
          <p:cNvPr id="9649" name="Google Shape;9649;p53"/>
          <p:cNvGrpSpPr/>
          <p:nvPr/>
        </p:nvGrpSpPr>
        <p:grpSpPr>
          <a:xfrm rot="5400000" flipH="1">
            <a:off x="447196" y="3523580"/>
            <a:ext cx="1931400" cy="2228275"/>
            <a:chOff x="4187325" y="3050125"/>
            <a:chExt cx="1931400" cy="2228275"/>
          </a:xfrm>
        </p:grpSpPr>
        <p:sp>
          <p:nvSpPr>
            <p:cNvPr id="9650" name="Google Shape;9650;p53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1" name="Google Shape;9651;p53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2" name="Google Shape;9652;p53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3" name="Google Shape;9653;p53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4" name="Google Shape;9654;p53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5" name="Google Shape;9655;p53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6" name="Google Shape;9656;p53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7" name="Google Shape;9657;p53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8" name="Google Shape;9658;p53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9" name="Google Shape;9659;p53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0" name="Google Shape;9660;p53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1" name="Google Shape;9661;p53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2" name="Google Shape;9662;p53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3" name="Google Shape;9663;p53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4" name="Google Shape;9664;p53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5" name="Google Shape;9665;p53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6" name="Google Shape;9666;p53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7" name="Google Shape;9667;p53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8" name="Google Shape;9668;p53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9" name="Google Shape;9669;p53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0" name="Google Shape;9670;p53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1" name="Google Shape;9671;p53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2" name="Google Shape;9672;p53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3" name="Google Shape;9673;p53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4" name="Google Shape;9674;p53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675" name="Google Shape;9675;p53"/>
          <p:cNvGrpSpPr/>
          <p:nvPr/>
        </p:nvGrpSpPr>
        <p:grpSpPr>
          <a:xfrm rot="1233322">
            <a:off x="-616121" y="3343605"/>
            <a:ext cx="1509371" cy="2339792"/>
            <a:chOff x="3112400" y="1318050"/>
            <a:chExt cx="1509425" cy="2339875"/>
          </a:xfrm>
        </p:grpSpPr>
        <p:sp>
          <p:nvSpPr>
            <p:cNvPr id="9676" name="Google Shape;9676;p5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7" name="Google Shape;9677;p5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8" name="Google Shape;9678;p5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9" name="Google Shape;9679;p5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0" name="Google Shape;9680;p5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1" name="Google Shape;9681;p5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2" name="Google Shape;9682;p5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3" name="Google Shape;9683;p5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4" name="Google Shape;9684;p5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5" name="Google Shape;9685;p5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6" name="Google Shape;9686;p5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7" name="Google Shape;9687;p5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8" name="Google Shape;9688;p5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9" name="Google Shape;9689;p5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690" name="Google Shape;9690;p53"/>
          <p:cNvGrpSpPr/>
          <p:nvPr/>
        </p:nvGrpSpPr>
        <p:grpSpPr>
          <a:xfrm rot="-3697996" flipH="1">
            <a:off x="8215853" y="3729062"/>
            <a:ext cx="1539407" cy="2694250"/>
            <a:chOff x="4583450" y="341650"/>
            <a:chExt cx="1539450" cy="2694325"/>
          </a:xfrm>
        </p:grpSpPr>
        <p:sp>
          <p:nvSpPr>
            <p:cNvPr id="9691" name="Google Shape;9691;p5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2" name="Google Shape;9692;p5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3" name="Google Shape;9693;p5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4" name="Google Shape;9694;p5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5" name="Google Shape;9695;p5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6" name="Google Shape;9696;p5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7" name="Google Shape;9697;p5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8" name="Google Shape;9698;p5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9" name="Google Shape;9699;p5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0" name="Google Shape;9700;p5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1" name="Google Shape;9701;p5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2" name="Google Shape;9702;p5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3" name="Google Shape;9703;p5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4" name="Google Shape;9704;p5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5" name="Google Shape;9705;p5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6" name="Google Shape;9706;p5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7" name="Google Shape;9707;p5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8" name="Google Shape;9708;p5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9" name="Google Shape;9709;p5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0" name="Google Shape;9710;p5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1" name="Google Shape;9711;p5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2" name="Google Shape;9712;p5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3" name="Google Shape;9713;p5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4" name="Google Shape;9714;p5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5" name="Google Shape;9715;p5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6" name="Google Shape;9716;p5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7" name="Google Shape;9717;p5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8" name="Google Shape;9718;p5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9" name="Google Shape;9719;p5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0" name="Google Shape;9720;p5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1" name="Google Shape;9721;p5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2" name="Google Shape;9722;p5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3" name="Google Shape;9723;p5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4" name="Google Shape;9724;p5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5" name="Google Shape;9725;p5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6" name="Google Shape;9726;p5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7" name="Google Shape;9727;p5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8" name="Google Shape;9728;p5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9" name="Google Shape;9729;p5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0" name="Google Shape;9730;p5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1" name="Google Shape;9731;p5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2" name="Google Shape;9732;p5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3" name="Google Shape;9733;p5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4" name="Google Shape;9734;p5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5" name="Google Shape;9735;p5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6" name="Google Shape;9736;p5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7" name="Google Shape;9737;p5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8" name="Google Shape;9738;p5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9" name="Google Shape;9739;p5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0" name="Google Shape;9740;p5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1" name="Google Shape;9741;p5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2" name="Google Shape;9742;p5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3" name="Google Shape;9743;p5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4" name="Google Shape;9744;p5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5" name="Google Shape;9745;p5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6" name="Google Shape;9746;p5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7" name="Google Shape;9747;p5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8" name="Google Shape;9748;p5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9" name="Google Shape;9749;p5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0" name="Google Shape;9750;p5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1" name="Google Shape;9751;p5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2" name="Google Shape;9752;p5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3" name="Google Shape;9753;p5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4" name="Google Shape;9754;p5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5" name="Google Shape;9755;p5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6" name="Google Shape;9756;p5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7" name="Google Shape;9757;p5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8" name="Google Shape;9758;p5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9" name="Google Shape;9759;p5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0" name="Google Shape;9760;p5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1" name="Google Shape;9761;p5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2" name="Google Shape;9762;p5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3" name="Google Shape;9763;p5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4" name="Google Shape;9764;p5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5" name="Google Shape;9765;p5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6" name="Google Shape;9766;p5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7" name="Google Shape;9767;p5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8" name="Google Shape;9768;p5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9" name="Google Shape;9769;p5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0" name="Google Shape;9770;p5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771" name="Google Shape;9771;p53"/>
          <p:cNvGrpSpPr/>
          <p:nvPr/>
        </p:nvGrpSpPr>
        <p:grpSpPr>
          <a:xfrm rot="-5400000">
            <a:off x="7855333" y="-508465"/>
            <a:ext cx="1803000" cy="2046625"/>
            <a:chOff x="1360300" y="417100"/>
            <a:chExt cx="1803000" cy="2046625"/>
          </a:xfrm>
        </p:grpSpPr>
        <p:sp>
          <p:nvSpPr>
            <p:cNvPr id="9772" name="Google Shape;9772;p5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3" name="Google Shape;9773;p5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4" name="Google Shape;9774;p5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5" name="Google Shape;9775;p5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6" name="Google Shape;9776;p5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7" name="Google Shape;9777;p5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8" name="Google Shape;9778;p5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9" name="Google Shape;9779;p5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0" name="Google Shape;9780;p5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1" name="Google Shape;9781;p5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2" name="Google Shape;9782;p5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3" name="Google Shape;9783;p5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4" name="Google Shape;9784;p5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5" name="Google Shape;9785;p5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6" name="Google Shape;9786;p5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7" name="Google Shape;9787;p5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8" name="Google Shape;9788;p5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9" name="Google Shape;9789;p5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0" name="Google Shape;9790;p5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1" name="Google Shape;9791;p5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2" name="Google Shape;9792;p5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3" name="Google Shape;9793;p5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4" name="Google Shape;9794;p5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5" name="Google Shape;9795;p5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6" name="Google Shape;9796;p5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7" name="Google Shape;9797;p5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 1">
  <p:cSld name="CUSTOM_14_2">
    <p:spTree>
      <p:nvGrpSpPr>
        <p:cNvPr id="9798" name="Shape 9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9" name="Google Shape;9799;p54"/>
          <p:cNvSpPr/>
          <p:nvPr/>
        </p:nvSpPr>
        <p:spPr>
          <a:xfrm flipH="1">
            <a:off x="711650" y="971550"/>
            <a:ext cx="7694937" cy="3555312"/>
          </a:xfrm>
          <a:custGeom>
            <a:avLst/>
            <a:gdLst/>
            <a:ahLst/>
            <a:cxnLst/>
            <a:rect l="l" t="t" r="r" b="b"/>
            <a:pathLst>
              <a:path w="308229" h="142113" extrusionOk="0">
                <a:moveTo>
                  <a:pt x="92202" y="0"/>
                </a:moveTo>
                <a:lnTo>
                  <a:pt x="308229" y="0"/>
                </a:lnTo>
                <a:lnTo>
                  <a:pt x="308229" y="142113"/>
                </a:lnTo>
                <a:lnTo>
                  <a:pt x="0" y="142113"/>
                </a:lnTo>
                <a:lnTo>
                  <a:pt x="114" y="9872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800" name="Google Shape;9800;p54"/>
          <p:cNvSpPr txBox="1"/>
          <p:nvPr>
            <p:ph type="title"/>
          </p:nvPr>
        </p:nvSpPr>
        <p:spPr>
          <a:xfrm flipH="1">
            <a:off x="6303887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01" name="Google Shape;9801;p54"/>
          <p:cNvSpPr txBox="1"/>
          <p:nvPr>
            <p:ph type="subTitle" idx="1"/>
          </p:nvPr>
        </p:nvSpPr>
        <p:spPr>
          <a:xfrm flipH="1">
            <a:off x="5593437" y="170077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grpSp>
        <p:nvGrpSpPr>
          <p:cNvPr id="9802" name="Google Shape;9802;p54"/>
          <p:cNvGrpSpPr/>
          <p:nvPr/>
        </p:nvGrpSpPr>
        <p:grpSpPr>
          <a:xfrm rot="-5400000">
            <a:off x="7092512" y="3576630"/>
            <a:ext cx="1931400" cy="2228275"/>
            <a:chOff x="4187325" y="3050125"/>
            <a:chExt cx="1931400" cy="2228275"/>
          </a:xfrm>
        </p:grpSpPr>
        <p:sp>
          <p:nvSpPr>
            <p:cNvPr id="9803" name="Google Shape;9803;p54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4" name="Google Shape;9804;p54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5" name="Google Shape;9805;p54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6" name="Google Shape;9806;p54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7" name="Google Shape;9807;p54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8" name="Google Shape;9808;p54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9" name="Google Shape;9809;p54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0" name="Google Shape;9810;p54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1" name="Google Shape;9811;p54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2" name="Google Shape;9812;p54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3" name="Google Shape;9813;p54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4" name="Google Shape;9814;p54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5" name="Google Shape;9815;p54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6" name="Google Shape;9816;p54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7" name="Google Shape;9817;p54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8" name="Google Shape;9818;p54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9" name="Google Shape;9819;p54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0" name="Google Shape;9820;p54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1" name="Google Shape;9821;p54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2" name="Google Shape;9822;p54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3" name="Google Shape;9823;p54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4" name="Google Shape;9824;p54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5" name="Google Shape;9825;p54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6" name="Google Shape;9826;p54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7" name="Google Shape;9827;p54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828" name="Google Shape;9828;p54"/>
          <p:cNvGrpSpPr/>
          <p:nvPr/>
        </p:nvGrpSpPr>
        <p:grpSpPr>
          <a:xfrm rot="8341102" flipH="1">
            <a:off x="-299529" y="-732948"/>
            <a:ext cx="1509385" cy="2339814"/>
            <a:chOff x="3112400" y="1318050"/>
            <a:chExt cx="1509425" cy="2339875"/>
          </a:xfrm>
        </p:grpSpPr>
        <p:sp>
          <p:nvSpPr>
            <p:cNvPr id="9829" name="Google Shape;9829;p5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0" name="Google Shape;9830;p5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1" name="Google Shape;9831;p5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2" name="Google Shape;9832;p5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3" name="Google Shape;9833;p5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4" name="Google Shape;9834;p5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5" name="Google Shape;9835;p5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6" name="Google Shape;9836;p5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7" name="Google Shape;9837;p5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8" name="Google Shape;9838;p5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9" name="Google Shape;9839;p5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0" name="Google Shape;9840;p5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1" name="Google Shape;9841;p5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2" name="Google Shape;9842;p5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843" name="Google Shape;9843;p54"/>
          <p:cNvGrpSpPr/>
          <p:nvPr/>
        </p:nvGrpSpPr>
        <p:grpSpPr>
          <a:xfrm rot="-3913420" flipH="1">
            <a:off x="8328086" y="3076875"/>
            <a:ext cx="1803098" cy="2046736"/>
            <a:chOff x="1360300" y="417100"/>
            <a:chExt cx="1803000" cy="2046625"/>
          </a:xfrm>
        </p:grpSpPr>
        <p:sp>
          <p:nvSpPr>
            <p:cNvPr id="9844" name="Google Shape;9844;p5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5" name="Google Shape;9845;p5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6" name="Google Shape;9846;p5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7" name="Google Shape;9847;p5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8" name="Google Shape;9848;p5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9" name="Google Shape;9849;p5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0" name="Google Shape;9850;p5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1" name="Google Shape;9851;p5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2" name="Google Shape;9852;p5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3" name="Google Shape;9853;p5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4" name="Google Shape;9854;p5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5" name="Google Shape;9855;p5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6" name="Google Shape;9856;p5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7" name="Google Shape;9857;p5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8" name="Google Shape;9858;p5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9" name="Google Shape;9859;p5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0" name="Google Shape;9860;p5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1" name="Google Shape;9861;p5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2" name="Google Shape;9862;p5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3" name="Google Shape;9863;p5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4" name="Google Shape;9864;p5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5" name="Google Shape;9865;p5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6" name="Google Shape;9866;p5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7" name="Google Shape;9867;p5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8" name="Google Shape;9868;p5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9" name="Google Shape;9869;p5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870" name="Google Shape;9870;p54"/>
          <p:cNvGrpSpPr/>
          <p:nvPr/>
        </p:nvGrpSpPr>
        <p:grpSpPr>
          <a:xfrm rot="1446440" flipH="1">
            <a:off x="-473335" y="2874480"/>
            <a:ext cx="1722323" cy="2647267"/>
            <a:chOff x="1292750" y="2594800"/>
            <a:chExt cx="1722100" cy="2646925"/>
          </a:xfrm>
        </p:grpSpPr>
        <p:sp>
          <p:nvSpPr>
            <p:cNvPr id="9871" name="Google Shape;9871;p5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2" name="Google Shape;9872;p5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3" name="Google Shape;9873;p5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4" name="Google Shape;9874;p5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5" name="Google Shape;9875;p5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6" name="Google Shape;9876;p5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7" name="Google Shape;9877;p5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8" name="Google Shape;9878;p5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9" name="Google Shape;9879;p5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0" name="Google Shape;9880;p5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1" name="Google Shape;9881;p5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2" name="Google Shape;9882;p5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3" name="Google Shape;9883;p5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4" name="Google Shape;9884;p5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5" name="Google Shape;9885;p5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6" name="Google Shape;9886;p5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7" name="Google Shape;9887;p5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8" name="Google Shape;9888;p5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9" name="Google Shape;9889;p5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0" name="Google Shape;9890;p5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1" name="Google Shape;9891;p5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2" name="Google Shape;9892;p5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3" name="Google Shape;9893;p5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4" name="Google Shape;9894;p5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5" name="Google Shape;9895;p5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6" name="Google Shape;9896;p5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7" name="Google Shape;9897;p5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8" name="Google Shape;9898;p5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9" name="Google Shape;9899;p5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0" name="Google Shape;9900;p5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1" name="Google Shape;9901;p5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2" name="Google Shape;9902;p5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3" name="Google Shape;9903;p5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4" name="Google Shape;9904;p5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5" name="Google Shape;9905;p5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6" name="Google Shape;9906;p5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7" name="Google Shape;9907;p5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8" name="Google Shape;9908;p5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9" name="Google Shape;9909;p5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0" name="Google Shape;9910;p5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1" name="Google Shape;9911;p5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2" name="Google Shape;9912;p5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3" name="Google Shape;9913;p5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4" name="Google Shape;9914;p5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5" name="Google Shape;9915;p5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6" name="Google Shape;9916;p5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7" name="Google Shape;9917;p5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8" name="Google Shape;9918;p5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9" name="Google Shape;9919;p5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0" name="Google Shape;9920;p5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1" name="Google Shape;9921;p5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2" name="Google Shape;9922;p5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3" name="Google Shape;9923;p5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4" name="Google Shape;9924;p5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5" name="Google Shape;9925;p5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6" name="Google Shape;9926;p5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7" name="Google Shape;9927;p5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8" name="Google Shape;9928;p5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9" name="Google Shape;9929;p5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0" name="Google Shape;9930;p5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1" name="Google Shape;9931;p5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2" name="Google Shape;9932;p5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3" name="Google Shape;9933;p5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4" name="Google Shape;9934;p5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5" name="Google Shape;9935;p5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6" name="Google Shape;9936;p5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7" name="Google Shape;9937;p5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8" name="Google Shape;9938;p5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9" name="Google Shape;9939;p5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0" name="Google Shape;9940;p5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1" name="Google Shape;9941;p5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2" name="Google Shape;9942;p5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3" name="Google Shape;9943;p5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4" name="Google Shape;9944;p5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5" name="Google Shape;9945;p5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6" name="Google Shape;9946;p5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7" name="Google Shape;9947;p5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8" name="Google Shape;9948;p5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9" name="Google Shape;9949;p5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0" name="Google Shape;9950;p5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1" name="Google Shape;9951;p5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2" name="Google Shape;9952;p5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3" name="Google Shape;9953;p5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4" name="Google Shape;9954;p5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5" name="Google Shape;9955;p5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6" name="Google Shape;9956;p5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7" name="Google Shape;9957;p5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_1">
    <p:spTree>
      <p:nvGrpSpPr>
        <p:cNvPr id="9958" name="Shape 9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9" name="Google Shape;9959;p55"/>
          <p:cNvSpPr/>
          <p:nvPr/>
        </p:nvSpPr>
        <p:spPr>
          <a:xfrm>
            <a:off x="723900" y="971550"/>
            <a:ext cx="7694937" cy="3555312"/>
          </a:xfrm>
          <a:custGeom>
            <a:avLst/>
            <a:gdLst/>
            <a:ahLst/>
            <a:cxnLst/>
            <a:rect l="l" t="t" r="r" b="b"/>
            <a:pathLst>
              <a:path w="308229" h="142113" extrusionOk="0">
                <a:moveTo>
                  <a:pt x="92202" y="0"/>
                </a:moveTo>
                <a:lnTo>
                  <a:pt x="308229" y="0"/>
                </a:lnTo>
                <a:lnTo>
                  <a:pt x="308229" y="142113"/>
                </a:lnTo>
                <a:lnTo>
                  <a:pt x="0" y="142113"/>
                </a:lnTo>
                <a:lnTo>
                  <a:pt x="114" y="9872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60" name="Google Shape;9960;p55"/>
          <p:cNvSpPr txBox="1"/>
          <p:nvPr>
            <p:ph type="title"/>
          </p:nvPr>
        </p:nvSpPr>
        <p:spPr>
          <a:xfrm>
            <a:off x="720000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61" name="Google Shape;9961;p55"/>
          <p:cNvSpPr txBox="1"/>
          <p:nvPr>
            <p:ph type="subTitle" idx="1"/>
          </p:nvPr>
        </p:nvSpPr>
        <p:spPr>
          <a:xfrm>
            <a:off x="711650" y="170077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grpSp>
        <p:nvGrpSpPr>
          <p:cNvPr id="9962" name="Google Shape;9962;p55"/>
          <p:cNvGrpSpPr/>
          <p:nvPr/>
        </p:nvGrpSpPr>
        <p:grpSpPr>
          <a:xfrm rot="5400000" flipH="1">
            <a:off x="47146" y="3576630"/>
            <a:ext cx="1931400" cy="2228275"/>
            <a:chOff x="4187325" y="3050125"/>
            <a:chExt cx="1931400" cy="2228275"/>
          </a:xfrm>
        </p:grpSpPr>
        <p:sp>
          <p:nvSpPr>
            <p:cNvPr id="9963" name="Google Shape;9963;p55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4" name="Google Shape;9964;p55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5" name="Google Shape;9965;p55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6" name="Google Shape;9966;p55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7" name="Google Shape;9967;p55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8" name="Google Shape;9968;p55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9" name="Google Shape;9969;p55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0" name="Google Shape;9970;p55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1" name="Google Shape;9971;p55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2" name="Google Shape;9972;p55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3" name="Google Shape;9973;p55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4" name="Google Shape;9974;p55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5" name="Google Shape;9975;p55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6" name="Google Shape;9976;p55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7" name="Google Shape;9977;p55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8" name="Google Shape;9978;p55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9" name="Google Shape;9979;p55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0" name="Google Shape;9980;p55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1" name="Google Shape;9981;p55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2" name="Google Shape;9982;p55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3" name="Google Shape;9983;p55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4" name="Google Shape;9984;p55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5" name="Google Shape;9985;p55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6" name="Google Shape;9986;p55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7" name="Google Shape;9987;p55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988" name="Google Shape;9988;p55"/>
          <p:cNvGrpSpPr/>
          <p:nvPr/>
        </p:nvGrpSpPr>
        <p:grpSpPr>
          <a:xfrm rot="-8341102">
            <a:off x="7861201" y="-732948"/>
            <a:ext cx="1509385" cy="2339814"/>
            <a:chOff x="3112400" y="1318050"/>
            <a:chExt cx="1509425" cy="2339875"/>
          </a:xfrm>
        </p:grpSpPr>
        <p:sp>
          <p:nvSpPr>
            <p:cNvPr id="9989" name="Google Shape;9989;p5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0" name="Google Shape;9990;p5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1" name="Google Shape;9991;p5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2" name="Google Shape;9992;p5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3" name="Google Shape;9993;p5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4" name="Google Shape;9994;p5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5" name="Google Shape;9995;p5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6" name="Google Shape;9996;p5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7" name="Google Shape;9997;p5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8" name="Google Shape;9998;p5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9" name="Google Shape;9999;p5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0" name="Google Shape;10000;p5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1" name="Google Shape;10001;p5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2" name="Google Shape;10002;p5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03" name="Google Shape;10003;p55"/>
          <p:cNvGrpSpPr/>
          <p:nvPr/>
        </p:nvGrpSpPr>
        <p:grpSpPr>
          <a:xfrm rot="3913420">
            <a:off x="-1060126" y="3076875"/>
            <a:ext cx="1803098" cy="2046736"/>
            <a:chOff x="1360300" y="417100"/>
            <a:chExt cx="1803000" cy="2046625"/>
          </a:xfrm>
        </p:grpSpPr>
        <p:sp>
          <p:nvSpPr>
            <p:cNvPr id="10004" name="Google Shape;10004;p5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5" name="Google Shape;10005;p5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6" name="Google Shape;10006;p5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7" name="Google Shape;10007;p5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8" name="Google Shape;10008;p5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9" name="Google Shape;10009;p5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0" name="Google Shape;10010;p5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1" name="Google Shape;10011;p5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2" name="Google Shape;10012;p5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3" name="Google Shape;10013;p5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4" name="Google Shape;10014;p5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5" name="Google Shape;10015;p5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6" name="Google Shape;10016;p5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7" name="Google Shape;10017;p5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8" name="Google Shape;10018;p5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9" name="Google Shape;10019;p5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0" name="Google Shape;10020;p5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1" name="Google Shape;10021;p5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2" name="Google Shape;10022;p5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3" name="Google Shape;10023;p5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4" name="Google Shape;10024;p5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5" name="Google Shape;10025;p5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6" name="Google Shape;10026;p5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7" name="Google Shape;10027;p5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8" name="Google Shape;10028;p5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9" name="Google Shape;10029;p5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30" name="Google Shape;10030;p55"/>
          <p:cNvGrpSpPr/>
          <p:nvPr/>
        </p:nvGrpSpPr>
        <p:grpSpPr>
          <a:xfrm rot="-1235053">
            <a:off x="7971954" y="2033315"/>
            <a:ext cx="1722180" cy="2647048"/>
            <a:chOff x="1292750" y="2594800"/>
            <a:chExt cx="1722100" cy="2646925"/>
          </a:xfrm>
        </p:grpSpPr>
        <p:sp>
          <p:nvSpPr>
            <p:cNvPr id="10031" name="Google Shape;10031;p5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2" name="Google Shape;10032;p5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3" name="Google Shape;10033;p5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4" name="Google Shape;10034;p5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5" name="Google Shape;10035;p5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6" name="Google Shape;10036;p5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7" name="Google Shape;10037;p5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8" name="Google Shape;10038;p5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9" name="Google Shape;10039;p5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0" name="Google Shape;10040;p5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1" name="Google Shape;10041;p5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2" name="Google Shape;10042;p5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3" name="Google Shape;10043;p5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4" name="Google Shape;10044;p5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5" name="Google Shape;10045;p5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6" name="Google Shape;10046;p5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7" name="Google Shape;10047;p5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8" name="Google Shape;10048;p5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9" name="Google Shape;10049;p5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0" name="Google Shape;10050;p5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1" name="Google Shape;10051;p5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2" name="Google Shape;10052;p5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3" name="Google Shape;10053;p5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4" name="Google Shape;10054;p5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5" name="Google Shape;10055;p5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6" name="Google Shape;10056;p5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7" name="Google Shape;10057;p5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8" name="Google Shape;10058;p5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9" name="Google Shape;10059;p5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0" name="Google Shape;10060;p5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1" name="Google Shape;10061;p5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2" name="Google Shape;10062;p5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3" name="Google Shape;10063;p5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4" name="Google Shape;10064;p5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5" name="Google Shape;10065;p5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6" name="Google Shape;10066;p5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7" name="Google Shape;10067;p5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8" name="Google Shape;10068;p5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9" name="Google Shape;10069;p5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0" name="Google Shape;10070;p5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1" name="Google Shape;10071;p5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2" name="Google Shape;10072;p5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3" name="Google Shape;10073;p5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4" name="Google Shape;10074;p5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5" name="Google Shape;10075;p5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6" name="Google Shape;10076;p5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7" name="Google Shape;10077;p5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8" name="Google Shape;10078;p5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9" name="Google Shape;10079;p5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0" name="Google Shape;10080;p5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1" name="Google Shape;10081;p5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2" name="Google Shape;10082;p5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3" name="Google Shape;10083;p5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4" name="Google Shape;10084;p5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5" name="Google Shape;10085;p5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6" name="Google Shape;10086;p5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7" name="Google Shape;10087;p5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8" name="Google Shape;10088;p5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9" name="Google Shape;10089;p5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0" name="Google Shape;10090;p5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1" name="Google Shape;10091;p5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2" name="Google Shape;10092;p5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3" name="Google Shape;10093;p5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4" name="Google Shape;10094;p5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5" name="Google Shape;10095;p5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6" name="Google Shape;10096;p5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7" name="Google Shape;10097;p5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8" name="Google Shape;10098;p5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9" name="Google Shape;10099;p5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0" name="Google Shape;10100;p5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1" name="Google Shape;10101;p5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2" name="Google Shape;10102;p5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3" name="Google Shape;10103;p5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4" name="Google Shape;10104;p5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5" name="Google Shape;10105;p5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6" name="Google Shape;10106;p5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7" name="Google Shape;10107;p5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8" name="Google Shape;10108;p5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9" name="Google Shape;10109;p5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0" name="Google Shape;10110;p5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1" name="Google Shape;10111;p5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2" name="Google Shape;10112;p5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3" name="Google Shape;10113;p5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4" name="Google Shape;10114;p5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5" name="Google Shape;10115;p5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6" name="Google Shape;10116;p5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7" name="Google Shape;10117;p5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118" name="Google Shape;10118;p55"/>
          <p:cNvGrpSpPr/>
          <p:nvPr/>
        </p:nvGrpSpPr>
        <p:grpSpPr>
          <a:xfrm rot="-3697996" flipH="1">
            <a:off x="8215853" y="3729062"/>
            <a:ext cx="1539407" cy="2694250"/>
            <a:chOff x="4583450" y="341650"/>
            <a:chExt cx="1539450" cy="2694325"/>
          </a:xfrm>
        </p:grpSpPr>
        <p:sp>
          <p:nvSpPr>
            <p:cNvPr id="10119" name="Google Shape;10119;p5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0" name="Google Shape;10120;p5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1" name="Google Shape;10121;p5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2" name="Google Shape;10122;p5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3" name="Google Shape;10123;p5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4" name="Google Shape;10124;p5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5" name="Google Shape;10125;p5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6" name="Google Shape;10126;p5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7" name="Google Shape;10127;p5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8" name="Google Shape;10128;p5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9" name="Google Shape;10129;p5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0" name="Google Shape;10130;p5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1" name="Google Shape;10131;p5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2" name="Google Shape;10132;p5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3" name="Google Shape;10133;p5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4" name="Google Shape;10134;p5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5" name="Google Shape;10135;p5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6" name="Google Shape;10136;p5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7" name="Google Shape;10137;p5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8" name="Google Shape;10138;p5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9" name="Google Shape;10139;p5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0" name="Google Shape;10140;p5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1" name="Google Shape;10141;p5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2" name="Google Shape;10142;p5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3" name="Google Shape;10143;p5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4" name="Google Shape;10144;p5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5" name="Google Shape;10145;p5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6" name="Google Shape;10146;p5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7" name="Google Shape;10147;p5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8" name="Google Shape;10148;p5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9" name="Google Shape;10149;p5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0" name="Google Shape;10150;p5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1" name="Google Shape;10151;p5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2" name="Google Shape;10152;p5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3" name="Google Shape;10153;p5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4" name="Google Shape;10154;p5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5" name="Google Shape;10155;p5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6" name="Google Shape;10156;p5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7" name="Google Shape;10157;p5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8" name="Google Shape;10158;p5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9" name="Google Shape;10159;p5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0" name="Google Shape;10160;p5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1" name="Google Shape;10161;p5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2" name="Google Shape;10162;p5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3" name="Google Shape;10163;p5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4" name="Google Shape;10164;p5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5" name="Google Shape;10165;p5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6" name="Google Shape;10166;p5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7" name="Google Shape;10167;p5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8" name="Google Shape;10168;p5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9" name="Google Shape;10169;p5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0" name="Google Shape;10170;p5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1" name="Google Shape;10171;p5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2" name="Google Shape;10172;p5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3" name="Google Shape;10173;p5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4" name="Google Shape;10174;p5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5" name="Google Shape;10175;p5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6" name="Google Shape;10176;p5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7" name="Google Shape;10177;p5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8" name="Google Shape;10178;p5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9" name="Google Shape;10179;p5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0" name="Google Shape;10180;p5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1" name="Google Shape;10181;p5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2" name="Google Shape;10182;p5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3" name="Google Shape;10183;p5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4" name="Google Shape;10184;p5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5" name="Google Shape;10185;p5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6" name="Google Shape;10186;p5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7" name="Google Shape;10187;p5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8" name="Google Shape;10188;p5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9" name="Google Shape;10189;p5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0" name="Google Shape;10190;p5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1" name="Google Shape;10191;p5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2" name="Google Shape;10192;p5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3" name="Google Shape;10193;p5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4" name="Google Shape;10194;p5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5" name="Google Shape;10195;p5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6" name="Google Shape;10196;p5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7" name="Google Shape;10197;p5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8" name="Google Shape;10198;p5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spTree>
      <p:nvGrpSpPr>
        <p:cNvPr id="10199" name="Shape 10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0" name="Google Shape;10200;p56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201" name="Google Shape;10201;p56"/>
          <p:cNvGrpSpPr/>
          <p:nvPr/>
        </p:nvGrpSpPr>
        <p:grpSpPr>
          <a:xfrm rot="7098627">
            <a:off x="472908" y="-1077766"/>
            <a:ext cx="1539291" cy="2694047"/>
            <a:chOff x="4583450" y="341650"/>
            <a:chExt cx="1539450" cy="2694325"/>
          </a:xfrm>
        </p:grpSpPr>
        <p:sp>
          <p:nvSpPr>
            <p:cNvPr id="10202" name="Google Shape;10202;p5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3" name="Google Shape;10203;p5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4" name="Google Shape;10204;p5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5" name="Google Shape;10205;p5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6" name="Google Shape;10206;p5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7" name="Google Shape;10207;p5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8" name="Google Shape;10208;p5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9" name="Google Shape;10209;p5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0" name="Google Shape;10210;p5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1" name="Google Shape;10211;p5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2" name="Google Shape;10212;p5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3" name="Google Shape;10213;p5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4" name="Google Shape;10214;p5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5" name="Google Shape;10215;p5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6" name="Google Shape;10216;p5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7" name="Google Shape;10217;p5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8" name="Google Shape;10218;p5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9" name="Google Shape;10219;p5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0" name="Google Shape;10220;p5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1" name="Google Shape;10221;p5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2" name="Google Shape;10222;p5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3" name="Google Shape;10223;p5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4" name="Google Shape;10224;p5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5" name="Google Shape;10225;p5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6" name="Google Shape;10226;p5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7" name="Google Shape;10227;p5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8" name="Google Shape;10228;p5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9" name="Google Shape;10229;p5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0" name="Google Shape;10230;p5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1" name="Google Shape;10231;p5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2" name="Google Shape;10232;p5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3" name="Google Shape;10233;p5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4" name="Google Shape;10234;p5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5" name="Google Shape;10235;p5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6" name="Google Shape;10236;p5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7" name="Google Shape;10237;p5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8" name="Google Shape;10238;p5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9" name="Google Shape;10239;p5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0" name="Google Shape;10240;p5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1" name="Google Shape;10241;p5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2" name="Google Shape;10242;p5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3" name="Google Shape;10243;p5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4" name="Google Shape;10244;p5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5" name="Google Shape;10245;p5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6" name="Google Shape;10246;p5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7" name="Google Shape;10247;p5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8" name="Google Shape;10248;p5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9" name="Google Shape;10249;p5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0" name="Google Shape;10250;p5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1" name="Google Shape;10251;p5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2" name="Google Shape;10252;p5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3" name="Google Shape;10253;p5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4" name="Google Shape;10254;p5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5" name="Google Shape;10255;p5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6" name="Google Shape;10256;p5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7" name="Google Shape;10257;p5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8" name="Google Shape;10258;p5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9" name="Google Shape;10259;p5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0" name="Google Shape;10260;p5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1" name="Google Shape;10261;p5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2" name="Google Shape;10262;p5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3" name="Google Shape;10263;p5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4" name="Google Shape;10264;p5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5" name="Google Shape;10265;p5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6" name="Google Shape;10266;p5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7" name="Google Shape;10267;p5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8" name="Google Shape;10268;p5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9" name="Google Shape;10269;p5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0" name="Google Shape;10270;p5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1" name="Google Shape;10271;p5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2" name="Google Shape;10272;p5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3" name="Google Shape;10273;p5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4" name="Google Shape;10274;p5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5" name="Google Shape;10275;p5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6" name="Google Shape;10276;p5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7" name="Google Shape;10277;p5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8" name="Google Shape;10278;p5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9" name="Google Shape;10279;p5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0" name="Google Shape;10280;p5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1" name="Google Shape;10281;p5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82" name="Google Shape;10282;p56"/>
          <p:cNvSpPr txBox="1"/>
          <p:nvPr>
            <p:ph type="ctrTitle"/>
          </p:nvPr>
        </p:nvSpPr>
        <p:spPr>
          <a:xfrm>
            <a:off x="1855350" y="959450"/>
            <a:ext cx="5433300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283" name="Google Shape;10283;p56"/>
          <p:cNvSpPr txBox="1"/>
          <p:nvPr>
            <p:ph type="subTitle" idx="1"/>
          </p:nvPr>
        </p:nvSpPr>
        <p:spPr>
          <a:xfrm>
            <a:off x="1855350" y="1875000"/>
            <a:ext cx="4861500" cy="13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10284" name="Google Shape;10284;p56"/>
          <p:cNvGrpSpPr/>
          <p:nvPr/>
        </p:nvGrpSpPr>
        <p:grpSpPr>
          <a:xfrm rot="-3066291">
            <a:off x="5900648" y="4113020"/>
            <a:ext cx="1803008" cy="2046635"/>
            <a:chOff x="1360300" y="417100"/>
            <a:chExt cx="1803000" cy="2046625"/>
          </a:xfrm>
        </p:grpSpPr>
        <p:sp>
          <p:nvSpPr>
            <p:cNvPr id="10285" name="Google Shape;10285;p5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6" name="Google Shape;10286;p5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7" name="Google Shape;10287;p5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8" name="Google Shape;10288;p5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9" name="Google Shape;10289;p5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0" name="Google Shape;10290;p5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1" name="Google Shape;10291;p5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2" name="Google Shape;10292;p5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3" name="Google Shape;10293;p5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4" name="Google Shape;10294;p5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5" name="Google Shape;10295;p5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6" name="Google Shape;10296;p5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7" name="Google Shape;10297;p5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8" name="Google Shape;10298;p5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9" name="Google Shape;10299;p5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0" name="Google Shape;10300;p5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1" name="Google Shape;10301;p5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2" name="Google Shape;10302;p5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3" name="Google Shape;10303;p5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4" name="Google Shape;10304;p5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5" name="Google Shape;10305;p5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6" name="Google Shape;10306;p5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7" name="Google Shape;10307;p5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8" name="Google Shape;10308;p5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9" name="Google Shape;10309;p5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0" name="Google Shape;10310;p5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311" name="Google Shape;10311;p56"/>
          <p:cNvGrpSpPr/>
          <p:nvPr/>
        </p:nvGrpSpPr>
        <p:grpSpPr>
          <a:xfrm rot="-8100000">
            <a:off x="7466995" y="-606032"/>
            <a:ext cx="1509411" cy="2339853"/>
            <a:chOff x="3112400" y="1318050"/>
            <a:chExt cx="1509425" cy="2339875"/>
          </a:xfrm>
        </p:grpSpPr>
        <p:sp>
          <p:nvSpPr>
            <p:cNvPr id="10312" name="Google Shape;10312;p56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3" name="Google Shape;10313;p56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4" name="Google Shape;10314;p56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5" name="Google Shape;10315;p56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6" name="Google Shape;10316;p56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7" name="Google Shape;10317;p56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8" name="Google Shape;10318;p56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9" name="Google Shape;10319;p56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0" name="Google Shape;10320;p56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1" name="Google Shape;10321;p56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2" name="Google Shape;10322;p56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3" name="Google Shape;10323;p56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4" name="Google Shape;10324;p56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5" name="Google Shape;10325;p56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326" name="Google Shape;10326;p56"/>
          <p:cNvGrpSpPr/>
          <p:nvPr/>
        </p:nvGrpSpPr>
        <p:grpSpPr>
          <a:xfrm rot="5992493">
            <a:off x="-823761" y="-768695"/>
            <a:ext cx="1931430" cy="2228310"/>
            <a:chOff x="4187325" y="3050125"/>
            <a:chExt cx="1931400" cy="2228275"/>
          </a:xfrm>
        </p:grpSpPr>
        <p:sp>
          <p:nvSpPr>
            <p:cNvPr id="10327" name="Google Shape;10327;p5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8" name="Google Shape;10328;p5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9" name="Google Shape;10329;p5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0" name="Google Shape;10330;p5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1" name="Google Shape;10331;p5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2" name="Google Shape;10332;p5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3" name="Google Shape;10333;p5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4" name="Google Shape;10334;p5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5" name="Google Shape;10335;p5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6" name="Google Shape;10336;p5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7" name="Google Shape;10337;p5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8" name="Google Shape;10338;p5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9" name="Google Shape;10339;p5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0" name="Google Shape;10340;p5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1" name="Google Shape;10341;p5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2" name="Google Shape;10342;p5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3" name="Google Shape;10343;p5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4" name="Google Shape;10344;p5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5" name="Google Shape;10345;p5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6" name="Google Shape;10346;p5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7" name="Google Shape;10347;p5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8" name="Google Shape;10348;p5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9" name="Google Shape;10349;p5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0" name="Google Shape;10350;p5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1" name="Google Shape;10351;p5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352" name="Google Shape;10352;p56"/>
          <p:cNvGrpSpPr/>
          <p:nvPr/>
        </p:nvGrpSpPr>
        <p:grpSpPr>
          <a:xfrm rot="-1235053">
            <a:off x="7829041" y="1383915"/>
            <a:ext cx="1722180" cy="2647048"/>
            <a:chOff x="1292750" y="2594800"/>
            <a:chExt cx="1722100" cy="2646925"/>
          </a:xfrm>
        </p:grpSpPr>
        <p:sp>
          <p:nvSpPr>
            <p:cNvPr id="10353" name="Google Shape;10353;p5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4" name="Google Shape;10354;p5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5" name="Google Shape;10355;p5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6" name="Google Shape;10356;p5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7" name="Google Shape;10357;p5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8" name="Google Shape;10358;p5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9" name="Google Shape;10359;p5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0" name="Google Shape;10360;p5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1" name="Google Shape;10361;p5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2" name="Google Shape;10362;p5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3" name="Google Shape;10363;p5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4" name="Google Shape;10364;p5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5" name="Google Shape;10365;p5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6" name="Google Shape;10366;p5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7" name="Google Shape;10367;p5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8" name="Google Shape;10368;p5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9" name="Google Shape;10369;p5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0" name="Google Shape;10370;p5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1" name="Google Shape;10371;p5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2" name="Google Shape;10372;p5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3" name="Google Shape;10373;p5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4" name="Google Shape;10374;p5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5" name="Google Shape;10375;p5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6" name="Google Shape;10376;p5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7" name="Google Shape;10377;p5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8" name="Google Shape;10378;p5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9" name="Google Shape;10379;p5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0" name="Google Shape;10380;p5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1" name="Google Shape;10381;p5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2" name="Google Shape;10382;p5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3" name="Google Shape;10383;p5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4" name="Google Shape;10384;p5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5" name="Google Shape;10385;p5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6" name="Google Shape;10386;p5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7" name="Google Shape;10387;p5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8" name="Google Shape;10388;p5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9" name="Google Shape;10389;p5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0" name="Google Shape;10390;p5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1" name="Google Shape;10391;p5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2" name="Google Shape;10392;p5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3" name="Google Shape;10393;p5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4" name="Google Shape;10394;p5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5" name="Google Shape;10395;p5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6" name="Google Shape;10396;p5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7" name="Google Shape;10397;p5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8" name="Google Shape;10398;p5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9" name="Google Shape;10399;p5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0" name="Google Shape;10400;p5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1" name="Google Shape;10401;p5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2" name="Google Shape;10402;p5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3" name="Google Shape;10403;p5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4" name="Google Shape;10404;p5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5" name="Google Shape;10405;p5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6" name="Google Shape;10406;p5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7" name="Google Shape;10407;p5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8" name="Google Shape;10408;p5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9" name="Google Shape;10409;p5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0" name="Google Shape;10410;p5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1" name="Google Shape;10411;p5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2" name="Google Shape;10412;p5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3" name="Google Shape;10413;p5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4" name="Google Shape;10414;p5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5" name="Google Shape;10415;p5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6" name="Google Shape;10416;p5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7" name="Google Shape;10417;p5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8" name="Google Shape;10418;p5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9" name="Google Shape;10419;p5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0" name="Google Shape;10420;p5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1" name="Google Shape;10421;p5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2" name="Google Shape;10422;p5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3" name="Google Shape;10423;p5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4" name="Google Shape;10424;p5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5" name="Google Shape;10425;p5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6" name="Google Shape;10426;p5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7" name="Google Shape;10427;p5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8" name="Google Shape;10428;p5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9" name="Google Shape;10429;p5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0" name="Google Shape;10430;p5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1" name="Google Shape;10431;p5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2" name="Google Shape;10432;p5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3" name="Google Shape;10433;p5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4" name="Google Shape;10434;p5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5" name="Google Shape;10435;p5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6" name="Google Shape;10436;p5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7" name="Google Shape;10437;p5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8" name="Google Shape;10438;p5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9" name="Google Shape;10439;p5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440" name="Google Shape;10440;p56"/>
          <p:cNvGrpSpPr/>
          <p:nvPr/>
        </p:nvGrpSpPr>
        <p:grpSpPr>
          <a:xfrm rot="-1176986" flipH="1">
            <a:off x="8373462" y="2811102"/>
            <a:ext cx="1539350" cy="2694150"/>
            <a:chOff x="4583450" y="341650"/>
            <a:chExt cx="1539450" cy="2694325"/>
          </a:xfrm>
        </p:grpSpPr>
        <p:sp>
          <p:nvSpPr>
            <p:cNvPr id="10441" name="Google Shape;10441;p5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2" name="Google Shape;10442;p5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3" name="Google Shape;10443;p5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4" name="Google Shape;10444;p5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5" name="Google Shape;10445;p5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6" name="Google Shape;10446;p5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7" name="Google Shape;10447;p5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8" name="Google Shape;10448;p5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9" name="Google Shape;10449;p5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0" name="Google Shape;10450;p5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1" name="Google Shape;10451;p5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2" name="Google Shape;10452;p5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3" name="Google Shape;10453;p5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4" name="Google Shape;10454;p5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5" name="Google Shape;10455;p5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6" name="Google Shape;10456;p5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7" name="Google Shape;10457;p5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8" name="Google Shape;10458;p5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9" name="Google Shape;10459;p5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0" name="Google Shape;10460;p5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1" name="Google Shape;10461;p5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2" name="Google Shape;10462;p5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3" name="Google Shape;10463;p5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4" name="Google Shape;10464;p5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5" name="Google Shape;10465;p5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6" name="Google Shape;10466;p5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7" name="Google Shape;10467;p5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8" name="Google Shape;10468;p5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9" name="Google Shape;10469;p5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0" name="Google Shape;10470;p5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1" name="Google Shape;10471;p5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2" name="Google Shape;10472;p5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3" name="Google Shape;10473;p5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4" name="Google Shape;10474;p5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5" name="Google Shape;10475;p5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6" name="Google Shape;10476;p5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7" name="Google Shape;10477;p5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8" name="Google Shape;10478;p5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9" name="Google Shape;10479;p5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0" name="Google Shape;10480;p5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1" name="Google Shape;10481;p5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2" name="Google Shape;10482;p5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3" name="Google Shape;10483;p5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4" name="Google Shape;10484;p5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" name="Google Shape;10485;p5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" name="Google Shape;10486;p5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" name="Google Shape;10487;p5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" name="Google Shape;10488;p5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" name="Google Shape;10489;p5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" name="Google Shape;10490;p5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1" name="Google Shape;10491;p5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2" name="Google Shape;10492;p5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3" name="Google Shape;10493;p5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4" name="Google Shape;10494;p5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5" name="Google Shape;10495;p5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6" name="Google Shape;10496;p5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7" name="Google Shape;10497;p5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8" name="Google Shape;10498;p5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9" name="Google Shape;10499;p5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0" name="Google Shape;10500;p5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1" name="Google Shape;10501;p5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2" name="Google Shape;10502;p5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3" name="Google Shape;10503;p5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4" name="Google Shape;10504;p5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5" name="Google Shape;10505;p5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6" name="Google Shape;10506;p5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7" name="Google Shape;10507;p5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8" name="Google Shape;10508;p5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9" name="Google Shape;10509;p5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0" name="Google Shape;10510;p5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1" name="Google Shape;10511;p5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2" name="Google Shape;10512;p5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3" name="Google Shape;10513;p5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4" name="Google Shape;10514;p5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5" name="Google Shape;10515;p5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6" name="Google Shape;10516;p5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7" name="Google Shape;10517;p5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8" name="Google Shape;10518;p5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9" name="Google Shape;10519;p5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0" name="Google Shape;10520;p5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521" name="Google Shape;10521;p56"/>
          <p:cNvGrpSpPr/>
          <p:nvPr/>
        </p:nvGrpSpPr>
        <p:grpSpPr>
          <a:xfrm rot="-3437332">
            <a:off x="7256015" y="3097671"/>
            <a:ext cx="1931387" cy="2228260"/>
            <a:chOff x="4187325" y="3050125"/>
            <a:chExt cx="1931400" cy="2228275"/>
          </a:xfrm>
        </p:grpSpPr>
        <p:sp>
          <p:nvSpPr>
            <p:cNvPr id="10522" name="Google Shape;10522;p5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3" name="Google Shape;10523;p5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4" name="Google Shape;10524;p5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5" name="Google Shape;10525;p5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6" name="Google Shape;10526;p5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7" name="Google Shape;10527;p5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8" name="Google Shape;10528;p5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9" name="Google Shape;10529;p5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0" name="Google Shape;10530;p5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1" name="Google Shape;10531;p5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2" name="Google Shape;10532;p5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3" name="Google Shape;10533;p5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4" name="Google Shape;10534;p5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5" name="Google Shape;10535;p5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6" name="Google Shape;10536;p5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7" name="Google Shape;10537;p5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8" name="Google Shape;10538;p5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9" name="Google Shape;10539;p5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0" name="Google Shape;10540;p5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1" name="Google Shape;10541;p5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2" name="Google Shape;10542;p5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3" name="Google Shape;10543;p5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4" name="Google Shape;10544;p5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5" name="Google Shape;10545;p5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6" name="Google Shape;10546;p5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547" name="Google Shape;10547;p56"/>
          <p:cNvSpPr txBox="1"/>
          <p:nvPr/>
        </p:nvSpPr>
        <p:spPr>
          <a:xfrm>
            <a:off x="1855350" y="3371775"/>
            <a:ext cx="34113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CREDITS</a:t>
            </a:r>
            <a:r>
              <a:rPr lang="en-GB" sz="11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: This presentation template was created by </a:t>
            </a:r>
            <a:r>
              <a:rPr lang="en-GB" sz="1100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/>
              </a:rPr>
              <a:t>Slidesgo</a:t>
            </a:r>
            <a:r>
              <a:rPr lang="en-GB" sz="1100" b="1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en-GB" sz="11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 including icons by </a:t>
            </a:r>
            <a:r>
              <a:rPr lang="en-GB" sz="1100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/>
              </a:rPr>
              <a:t>Flaticon</a:t>
            </a:r>
            <a:r>
              <a:rPr lang="en-GB" sz="11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, infographics &amp; images by </a:t>
            </a:r>
            <a:r>
              <a:rPr lang="en-GB" sz="1100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/>
              </a:rPr>
              <a:t>Freepik</a:t>
            </a:r>
            <a:endParaRPr sz="1100">
              <a:solidFill>
                <a:schemeClr val="accent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548" name="Google Shape;10548;p56"/>
          <p:cNvGrpSpPr/>
          <p:nvPr/>
        </p:nvGrpSpPr>
        <p:grpSpPr>
          <a:xfrm rot="4211382">
            <a:off x="-683838" y="3855680"/>
            <a:ext cx="1802962" cy="2046582"/>
            <a:chOff x="1360300" y="417100"/>
            <a:chExt cx="1803000" cy="2046625"/>
          </a:xfrm>
        </p:grpSpPr>
        <p:sp>
          <p:nvSpPr>
            <p:cNvPr id="10549" name="Google Shape;10549;p5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0" name="Google Shape;10550;p5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1" name="Google Shape;10551;p5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2" name="Google Shape;10552;p5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3" name="Google Shape;10553;p5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4" name="Google Shape;10554;p5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5" name="Google Shape;10555;p5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6" name="Google Shape;10556;p5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7" name="Google Shape;10557;p5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8" name="Google Shape;10558;p5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9" name="Google Shape;10559;p5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0" name="Google Shape;10560;p5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1" name="Google Shape;10561;p5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2" name="Google Shape;10562;p5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3" name="Google Shape;10563;p5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4" name="Google Shape;10564;p5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5" name="Google Shape;10565;p5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6" name="Google Shape;10566;p5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7" name="Google Shape;10567;p5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8" name="Google Shape;10568;p5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9" name="Google Shape;10569;p5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0" name="Google Shape;10570;p5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1" name="Google Shape;10571;p5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2" name="Google Shape;10572;p5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3" name="Google Shape;10573;p5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4" name="Google Shape;10574;p5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0">
    <p:spTree>
      <p:nvGrpSpPr>
        <p:cNvPr id="10575" name="Shape 10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6" name="Google Shape;10576;p57"/>
          <p:cNvSpPr/>
          <p:nvPr/>
        </p:nvSpPr>
        <p:spPr>
          <a:xfrm>
            <a:off x="3832625" y="962025"/>
            <a:ext cx="4606525" cy="3552825"/>
          </a:xfrm>
          <a:custGeom>
            <a:avLst/>
            <a:gdLst/>
            <a:ahLst/>
            <a:cxnLst/>
            <a:rect l="l" t="t" r="r" b="b"/>
            <a:pathLst>
              <a:path w="184261" h="142113" extrusionOk="0">
                <a:moveTo>
                  <a:pt x="0" y="0"/>
                </a:moveTo>
                <a:lnTo>
                  <a:pt x="183648" y="7"/>
                </a:lnTo>
                <a:lnTo>
                  <a:pt x="183648" y="142107"/>
                </a:lnTo>
                <a:lnTo>
                  <a:pt x="18426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0577" name="Google Shape;10577;p57"/>
          <p:cNvGrpSpPr/>
          <p:nvPr/>
        </p:nvGrpSpPr>
        <p:grpSpPr>
          <a:xfrm rot="-2922086" flipH="1">
            <a:off x="6821982" y="-749382"/>
            <a:ext cx="1722145" cy="2646993"/>
            <a:chOff x="1292750" y="2594800"/>
            <a:chExt cx="1722100" cy="2646925"/>
          </a:xfrm>
        </p:grpSpPr>
        <p:sp>
          <p:nvSpPr>
            <p:cNvPr id="10578" name="Google Shape;10578;p5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9" name="Google Shape;10579;p5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0" name="Google Shape;10580;p5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1" name="Google Shape;10581;p5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2" name="Google Shape;10582;p5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3" name="Google Shape;10583;p5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4" name="Google Shape;10584;p5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5" name="Google Shape;10585;p5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6" name="Google Shape;10586;p5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7" name="Google Shape;10587;p5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8" name="Google Shape;10588;p5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9" name="Google Shape;10589;p5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0" name="Google Shape;10590;p5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1" name="Google Shape;10591;p5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2" name="Google Shape;10592;p5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3" name="Google Shape;10593;p5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4" name="Google Shape;10594;p5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5" name="Google Shape;10595;p5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6" name="Google Shape;10596;p5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7" name="Google Shape;10597;p5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8" name="Google Shape;10598;p5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9" name="Google Shape;10599;p5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0" name="Google Shape;10600;p5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1" name="Google Shape;10601;p5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2" name="Google Shape;10602;p5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3" name="Google Shape;10603;p5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4" name="Google Shape;10604;p5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5" name="Google Shape;10605;p5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6" name="Google Shape;10606;p5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7" name="Google Shape;10607;p5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8" name="Google Shape;10608;p5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9" name="Google Shape;10609;p5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0" name="Google Shape;10610;p5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1" name="Google Shape;10611;p5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2" name="Google Shape;10612;p5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3" name="Google Shape;10613;p5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4" name="Google Shape;10614;p5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5" name="Google Shape;10615;p5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6" name="Google Shape;10616;p5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7" name="Google Shape;10617;p5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8" name="Google Shape;10618;p5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9" name="Google Shape;10619;p5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0" name="Google Shape;10620;p5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1" name="Google Shape;10621;p5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2" name="Google Shape;10622;p5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3" name="Google Shape;10623;p5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4" name="Google Shape;10624;p5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5" name="Google Shape;10625;p5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6" name="Google Shape;10626;p5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7" name="Google Shape;10627;p5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8" name="Google Shape;10628;p5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9" name="Google Shape;10629;p5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0" name="Google Shape;10630;p5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1" name="Google Shape;10631;p5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2" name="Google Shape;10632;p5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3" name="Google Shape;10633;p5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4" name="Google Shape;10634;p5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5" name="Google Shape;10635;p5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6" name="Google Shape;10636;p5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7" name="Google Shape;10637;p5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8" name="Google Shape;10638;p5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9" name="Google Shape;10639;p5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0" name="Google Shape;10640;p5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1" name="Google Shape;10641;p5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2" name="Google Shape;10642;p5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3" name="Google Shape;10643;p5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4" name="Google Shape;10644;p5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5" name="Google Shape;10645;p5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6" name="Google Shape;10646;p5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7" name="Google Shape;10647;p5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8" name="Google Shape;10648;p5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9" name="Google Shape;10649;p5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0" name="Google Shape;10650;p5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1" name="Google Shape;10651;p5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2" name="Google Shape;10652;p5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3" name="Google Shape;10653;p5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4" name="Google Shape;10654;p5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5" name="Google Shape;10655;p5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6" name="Google Shape;10656;p5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7" name="Google Shape;10657;p5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8" name="Google Shape;10658;p5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9" name="Google Shape;10659;p5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0" name="Google Shape;10660;p5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1" name="Google Shape;10661;p5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2" name="Google Shape;10662;p5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3" name="Google Shape;10663;p5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4" name="Google Shape;10664;p5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665" name="Google Shape;10665;p57"/>
          <p:cNvGrpSpPr/>
          <p:nvPr/>
        </p:nvGrpSpPr>
        <p:grpSpPr>
          <a:xfrm rot="-9518278" flipH="1">
            <a:off x="8345352" y="-495243"/>
            <a:ext cx="1509591" cy="2340133"/>
            <a:chOff x="3112400" y="1318050"/>
            <a:chExt cx="1509425" cy="2339875"/>
          </a:xfrm>
        </p:grpSpPr>
        <p:sp>
          <p:nvSpPr>
            <p:cNvPr id="10666" name="Google Shape;10666;p5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7" name="Google Shape;10667;p5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8" name="Google Shape;10668;p5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9" name="Google Shape;10669;p5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0" name="Google Shape;10670;p5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1" name="Google Shape;10671;p5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2" name="Google Shape;10672;p5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3" name="Google Shape;10673;p5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4" name="Google Shape;10674;p5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5" name="Google Shape;10675;p5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6" name="Google Shape;10676;p5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7" name="Google Shape;10677;p5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8" name="Google Shape;10678;p5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9" name="Google Shape;10679;p5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680" name="Google Shape;10680;p57"/>
          <p:cNvGrpSpPr/>
          <p:nvPr/>
        </p:nvGrpSpPr>
        <p:grpSpPr>
          <a:xfrm rot="-3437332">
            <a:off x="8134465" y="3650121"/>
            <a:ext cx="1931387" cy="2228260"/>
            <a:chOff x="4187325" y="3050125"/>
            <a:chExt cx="1931400" cy="2228275"/>
          </a:xfrm>
        </p:grpSpPr>
        <p:sp>
          <p:nvSpPr>
            <p:cNvPr id="10681" name="Google Shape;10681;p5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2" name="Google Shape;10682;p5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3" name="Google Shape;10683;p5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4" name="Google Shape;10684;p5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5" name="Google Shape;10685;p5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6" name="Google Shape;10686;p5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7" name="Google Shape;10687;p5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8" name="Google Shape;10688;p5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9" name="Google Shape;10689;p5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0" name="Google Shape;10690;p5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1" name="Google Shape;10691;p5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2" name="Google Shape;10692;p5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3" name="Google Shape;10693;p5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4" name="Google Shape;10694;p5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5" name="Google Shape;10695;p5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6" name="Google Shape;10696;p5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7" name="Google Shape;10697;p5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8" name="Google Shape;10698;p5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9" name="Google Shape;10699;p5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0" name="Google Shape;10700;p5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1" name="Google Shape;10701;p5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2" name="Google Shape;10702;p5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3" name="Google Shape;10703;p5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4" name="Google Shape;10704;p5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5" name="Google Shape;10705;p5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706" name="Google Shape;10706;p57"/>
          <p:cNvSpPr txBox="1"/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5">
    <p:spTree>
      <p:nvGrpSpPr>
        <p:cNvPr id="10707" name="Shape 10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8" name="Google Shape;10708;p58"/>
          <p:cNvSpPr/>
          <p:nvPr/>
        </p:nvSpPr>
        <p:spPr>
          <a:xfrm>
            <a:off x="3832625" y="962025"/>
            <a:ext cx="4606525" cy="3552825"/>
          </a:xfrm>
          <a:custGeom>
            <a:avLst/>
            <a:gdLst/>
            <a:ahLst/>
            <a:cxnLst/>
            <a:rect l="l" t="t" r="r" b="b"/>
            <a:pathLst>
              <a:path w="184261" h="142113" extrusionOk="0">
                <a:moveTo>
                  <a:pt x="0" y="0"/>
                </a:moveTo>
                <a:lnTo>
                  <a:pt x="183648" y="7"/>
                </a:lnTo>
                <a:lnTo>
                  <a:pt x="183648" y="142107"/>
                </a:lnTo>
                <a:lnTo>
                  <a:pt x="18426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09" name="Google Shape;10709;p58"/>
          <p:cNvSpPr txBox="1"/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710" name="Google Shape;10710;p58"/>
          <p:cNvGrpSpPr/>
          <p:nvPr/>
        </p:nvGrpSpPr>
        <p:grpSpPr>
          <a:xfrm rot="-2922086" flipH="1">
            <a:off x="6821982" y="-749382"/>
            <a:ext cx="1722145" cy="2646993"/>
            <a:chOff x="1292750" y="2594800"/>
            <a:chExt cx="1722100" cy="2646925"/>
          </a:xfrm>
        </p:grpSpPr>
        <p:sp>
          <p:nvSpPr>
            <p:cNvPr id="10711" name="Google Shape;10711;p5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2" name="Google Shape;10712;p5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3" name="Google Shape;10713;p5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4" name="Google Shape;10714;p5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5" name="Google Shape;10715;p5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6" name="Google Shape;10716;p5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7" name="Google Shape;10717;p5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8" name="Google Shape;10718;p5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9" name="Google Shape;10719;p5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0" name="Google Shape;10720;p5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1" name="Google Shape;10721;p5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2" name="Google Shape;10722;p5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3" name="Google Shape;10723;p5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4" name="Google Shape;10724;p5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5" name="Google Shape;10725;p5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6" name="Google Shape;10726;p5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7" name="Google Shape;10727;p5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8" name="Google Shape;10728;p5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9" name="Google Shape;10729;p5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0" name="Google Shape;10730;p5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1" name="Google Shape;10731;p5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2" name="Google Shape;10732;p5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3" name="Google Shape;10733;p5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4" name="Google Shape;10734;p5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5" name="Google Shape;10735;p5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6" name="Google Shape;10736;p5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7" name="Google Shape;10737;p5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8" name="Google Shape;10738;p5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9" name="Google Shape;10739;p5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0" name="Google Shape;10740;p5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1" name="Google Shape;10741;p5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2" name="Google Shape;10742;p5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3" name="Google Shape;10743;p5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4" name="Google Shape;10744;p5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5" name="Google Shape;10745;p5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6" name="Google Shape;10746;p5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7" name="Google Shape;10747;p5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8" name="Google Shape;10748;p5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9" name="Google Shape;10749;p5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0" name="Google Shape;10750;p5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1" name="Google Shape;10751;p5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2" name="Google Shape;10752;p5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3" name="Google Shape;10753;p5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4" name="Google Shape;10754;p5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5" name="Google Shape;10755;p5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6" name="Google Shape;10756;p5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7" name="Google Shape;10757;p5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8" name="Google Shape;10758;p5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9" name="Google Shape;10759;p5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0" name="Google Shape;10760;p5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1" name="Google Shape;10761;p5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2" name="Google Shape;10762;p5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3" name="Google Shape;10763;p5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4" name="Google Shape;10764;p5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5" name="Google Shape;10765;p5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6" name="Google Shape;10766;p5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7" name="Google Shape;10767;p5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8" name="Google Shape;10768;p5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9" name="Google Shape;10769;p5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0" name="Google Shape;10770;p5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1" name="Google Shape;10771;p5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2" name="Google Shape;10772;p5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3" name="Google Shape;10773;p5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4" name="Google Shape;10774;p5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5" name="Google Shape;10775;p5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6" name="Google Shape;10776;p5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7" name="Google Shape;10777;p5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8" name="Google Shape;10778;p5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9" name="Google Shape;10779;p5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0" name="Google Shape;10780;p5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1" name="Google Shape;10781;p5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2" name="Google Shape;10782;p5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3" name="Google Shape;10783;p5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4" name="Google Shape;10784;p5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5" name="Google Shape;10785;p5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6" name="Google Shape;10786;p5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7" name="Google Shape;10787;p5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8" name="Google Shape;10788;p5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9" name="Google Shape;10789;p5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0" name="Google Shape;10790;p5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1" name="Google Shape;10791;p5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2" name="Google Shape;10792;p5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3" name="Google Shape;10793;p5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4" name="Google Shape;10794;p5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5" name="Google Shape;10795;p5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6" name="Google Shape;10796;p5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7" name="Google Shape;10797;p5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798" name="Google Shape;10798;p58"/>
          <p:cNvGrpSpPr/>
          <p:nvPr/>
        </p:nvGrpSpPr>
        <p:grpSpPr>
          <a:xfrm rot="-9518278" flipH="1">
            <a:off x="8345352" y="-495243"/>
            <a:ext cx="1509591" cy="2340133"/>
            <a:chOff x="3112400" y="1318050"/>
            <a:chExt cx="1509425" cy="2339875"/>
          </a:xfrm>
        </p:grpSpPr>
        <p:sp>
          <p:nvSpPr>
            <p:cNvPr id="10799" name="Google Shape;10799;p5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0" name="Google Shape;10800;p5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1" name="Google Shape;10801;p5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2" name="Google Shape;10802;p5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3" name="Google Shape;10803;p5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4" name="Google Shape;10804;p5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5" name="Google Shape;10805;p5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6" name="Google Shape;10806;p5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7" name="Google Shape;10807;p5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8" name="Google Shape;10808;p5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9" name="Google Shape;10809;p5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0" name="Google Shape;10810;p5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1" name="Google Shape;10811;p5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2" name="Google Shape;10812;p5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813" name="Google Shape;10813;p58"/>
          <p:cNvSpPr txBox="1"/>
          <p:nvPr>
            <p:ph type="subTitle" idx="1"/>
          </p:nvPr>
        </p:nvSpPr>
        <p:spPr>
          <a:xfrm>
            <a:off x="711650" y="1530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grpSp>
        <p:nvGrpSpPr>
          <p:cNvPr id="10814" name="Google Shape;10814;p58"/>
          <p:cNvGrpSpPr/>
          <p:nvPr/>
        </p:nvGrpSpPr>
        <p:grpSpPr>
          <a:xfrm rot="-3437332">
            <a:off x="8134465" y="3650121"/>
            <a:ext cx="1931387" cy="2228260"/>
            <a:chOff x="4187325" y="3050125"/>
            <a:chExt cx="1931400" cy="2228275"/>
          </a:xfrm>
        </p:grpSpPr>
        <p:sp>
          <p:nvSpPr>
            <p:cNvPr id="10815" name="Google Shape;10815;p5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6" name="Google Shape;10816;p5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7" name="Google Shape;10817;p5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8" name="Google Shape;10818;p5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9" name="Google Shape;10819;p5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0" name="Google Shape;10820;p5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1" name="Google Shape;10821;p5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2" name="Google Shape;10822;p5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3" name="Google Shape;10823;p5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4" name="Google Shape;10824;p5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5" name="Google Shape;10825;p5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6" name="Google Shape;10826;p5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7" name="Google Shape;10827;p5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8" name="Google Shape;10828;p5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9" name="Google Shape;10829;p5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0" name="Google Shape;10830;p5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1" name="Google Shape;10831;p5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2" name="Google Shape;10832;p5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3" name="Google Shape;10833;p5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4" name="Google Shape;10834;p5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5" name="Google Shape;10835;p5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6" name="Google Shape;10836;p5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7" name="Google Shape;10837;p5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8" name="Google Shape;10838;p5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9" name="Google Shape;10839;p5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CUSTOM_36">
    <p:spTree>
      <p:nvGrpSpPr>
        <p:cNvPr id="10840" name="Shape 10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1" name="Google Shape;10841;p59"/>
          <p:cNvSpPr txBox="1"/>
          <p:nvPr>
            <p:ph type="title"/>
          </p:nvPr>
        </p:nvSpPr>
        <p:spPr>
          <a:xfrm>
            <a:off x="720000" y="630000"/>
            <a:ext cx="45870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42" name="Google Shape;10842;p59"/>
          <p:cNvSpPr/>
          <p:nvPr/>
        </p:nvSpPr>
        <p:spPr>
          <a:xfrm>
            <a:off x="720000" y="955125"/>
            <a:ext cx="7708845" cy="3564025"/>
          </a:xfrm>
          <a:custGeom>
            <a:avLst/>
            <a:gdLst/>
            <a:ahLst/>
            <a:cxnLst/>
            <a:rect l="l" t="t" r="r" b="b"/>
            <a:pathLst>
              <a:path w="308015" h="142561" extrusionOk="0">
                <a:moveTo>
                  <a:pt x="191171" y="0"/>
                </a:moveTo>
                <a:lnTo>
                  <a:pt x="308015" y="0"/>
                </a:lnTo>
                <a:lnTo>
                  <a:pt x="307816" y="142383"/>
                </a:lnTo>
                <a:lnTo>
                  <a:pt x="0" y="14256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0843" name="Google Shape;10843;p59"/>
          <p:cNvGrpSpPr/>
          <p:nvPr/>
        </p:nvGrpSpPr>
        <p:grpSpPr>
          <a:xfrm rot="-7214372" flipH="1">
            <a:off x="7985869" y="-387323"/>
            <a:ext cx="1509377" cy="2339800"/>
            <a:chOff x="3112400" y="1318050"/>
            <a:chExt cx="1509425" cy="2339875"/>
          </a:xfrm>
        </p:grpSpPr>
        <p:sp>
          <p:nvSpPr>
            <p:cNvPr id="10844" name="Google Shape;10844;p5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5" name="Google Shape;10845;p5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6" name="Google Shape;10846;p5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7" name="Google Shape;10847;p5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8" name="Google Shape;10848;p5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9" name="Google Shape;10849;p5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0" name="Google Shape;10850;p5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1" name="Google Shape;10851;p5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2" name="Google Shape;10852;p5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3" name="Google Shape;10853;p5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4" name="Google Shape;10854;p5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5" name="Google Shape;10855;p5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6" name="Google Shape;10856;p5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7" name="Google Shape;10857;p5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858" name="Google Shape;10858;p59"/>
          <p:cNvGrpSpPr/>
          <p:nvPr/>
        </p:nvGrpSpPr>
        <p:grpSpPr>
          <a:xfrm rot="-5735350" flipH="1">
            <a:off x="6366295" y="-835453"/>
            <a:ext cx="1931505" cy="2228396"/>
            <a:chOff x="4187325" y="3050125"/>
            <a:chExt cx="1931400" cy="2228275"/>
          </a:xfrm>
        </p:grpSpPr>
        <p:sp>
          <p:nvSpPr>
            <p:cNvPr id="10859" name="Google Shape;10859;p59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0" name="Google Shape;10860;p59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1" name="Google Shape;10861;p59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2" name="Google Shape;10862;p59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3" name="Google Shape;10863;p59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4" name="Google Shape;10864;p59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5" name="Google Shape;10865;p59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6" name="Google Shape;10866;p59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7" name="Google Shape;10867;p59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8" name="Google Shape;10868;p59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9" name="Google Shape;10869;p59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0" name="Google Shape;10870;p59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1" name="Google Shape;10871;p59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2" name="Google Shape;10872;p59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3" name="Google Shape;10873;p59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4" name="Google Shape;10874;p59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5" name="Google Shape;10875;p59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6" name="Google Shape;10876;p59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7" name="Google Shape;10877;p59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8" name="Google Shape;10878;p59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9" name="Google Shape;10879;p59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0" name="Google Shape;10880;p59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1" name="Google Shape;10881;p59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2" name="Google Shape;10882;p59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3" name="Google Shape;10883;p59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884" name="Google Shape;10884;p59"/>
          <p:cNvSpPr txBox="1"/>
          <p:nvPr>
            <p:ph type="subTitle" idx="1"/>
          </p:nvPr>
        </p:nvSpPr>
        <p:spPr>
          <a:xfrm>
            <a:off x="711650" y="1743075"/>
            <a:ext cx="3460200" cy="24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885" name="Google Shape;10885;p59"/>
          <p:cNvSpPr txBox="1"/>
          <p:nvPr>
            <p:ph type="subTitle" idx="2"/>
          </p:nvPr>
        </p:nvSpPr>
        <p:spPr>
          <a:xfrm>
            <a:off x="4454975" y="1743075"/>
            <a:ext cx="3460200" cy="24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spTree>
      <p:nvGrpSpPr>
        <p:cNvPr id="10886" name="Shape 10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7" name="Google Shape;10887;p60"/>
          <p:cNvSpPr/>
          <p:nvPr/>
        </p:nvSpPr>
        <p:spPr>
          <a:xfrm>
            <a:off x="720000" y="914400"/>
            <a:ext cx="7704025" cy="359895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0888" name="Google Shape;10888;p60"/>
          <p:cNvGrpSpPr/>
          <p:nvPr/>
        </p:nvGrpSpPr>
        <p:grpSpPr>
          <a:xfrm rot="1698627">
            <a:off x="-560050" y="2080463"/>
            <a:ext cx="1539291" cy="2694047"/>
            <a:chOff x="4583450" y="341650"/>
            <a:chExt cx="1539450" cy="2694325"/>
          </a:xfrm>
        </p:grpSpPr>
        <p:sp>
          <p:nvSpPr>
            <p:cNvPr id="10889" name="Google Shape;10889;p60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2" name="Google Shape;10892;p60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3" name="Google Shape;10893;p60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9" name="Google Shape;10899;p60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0" name="Google Shape;10900;p60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3" name="Google Shape;10903;p60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4" name="Google Shape;10904;p60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0" name="Google Shape;10910;p60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1" name="Google Shape;10911;p60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3" name="Google Shape;10913;p60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4" name="Google Shape;10914;p60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8" name="Google Shape;10918;p60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9" name="Google Shape;10919;p60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1" name="Google Shape;10921;p60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2" name="Google Shape;10922;p60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9" name="Google Shape;10929;p60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0" name="Google Shape;10930;p60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3" name="Google Shape;10933;p60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4" name="Google Shape;10934;p60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3" name="Google Shape;10943;p60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4" name="Google Shape;10944;p60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2" name="Google Shape;10952;p60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3" name="Google Shape;10953;p60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 rot="-9508896" flipH="1">
            <a:off x="7798522" y="635328"/>
            <a:ext cx="1722100" cy="2646925"/>
            <a:chOff x="1292750" y="2594800"/>
            <a:chExt cx="1722100" cy="2646925"/>
          </a:xfrm>
        </p:grpSpPr>
        <p:sp>
          <p:nvSpPr>
            <p:cNvPr id="10970" name="Google Shape;10970;p60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5" name="Google Shape;10975;p60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6" name="Google Shape;10976;p60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6" name="Google Shape;10996;p60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7" name="Google Shape;10997;p60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2" name="Google Shape;11002;p60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3" name="Google Shape;11003;p60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4" name="Google Shape;11014;p60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5" name="Google Shape;11015;p60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7" name="Google Shape;11027;p60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8" name="Google Shape;11028;p60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1" name="Google Shape;11031;p60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2" name="Google Shape;11032;p60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0" name="Google Shape;11040;p60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1" name="Google Shape;11041;p60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5" name="Google Shape;11045;p60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6" name="Google Shape;11046;p60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7" name="Google Shape;11047;p60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5" name="Google Shape;11055;p60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6" name="Google Shape;11056;p60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57" name="Google Shape;11057;p60"/>
          <p:cNvGrpSpPr/>
          <p:nvPr/>
        </p:nvGrpSpPr>
        <p:grpSpPr>
          <a:xfrm rot="2847832" flipH="1">
            <a:off x="-194081" y="3829182"/>
            <a:ext cx="1509525" cy="2340030"/>
            <a:chOff x="3112400" y="1318050"/>
            <a:chExt cx="1509425" cy="2339875"/>
          </a:xfrm>
        </p:grpSpPr>
        <p:sp>
          <p:nvSpPr>
            <p:cNvPr id="11058" name="Google Shape;11058;p6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9" name="Google Shape;11059;p6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0" name="Google Shape;11060;p6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2" name="Google Shape;11062;p6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3" name="Google Shape;11063;p6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8" name="Google Shape;11068;p6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9" name="Google Shape;11069;p6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 rot="-5719820">
            <a:off x="7372815" y="-627370"/>
            <a:ext cx="1803044" cy="2046675"/>
            <a:chOff x="1360300" y="417100"/>
            <a:chExt cx="1803000" cy="2046625"/>
          </a:xfrm>
        </p:grpSpPr>
        <p:sp>
          <p:nvSpPr>
            <p:cNvPr id="11073" name="Google Shape;11073;p60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0" name="Google Shape;11080;p60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1" name="Google Shape;11081;p60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5" name="Google Shape;11085;p60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6" name="Google Shape;11086;p60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4" name="Google Shape;11094;p60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5" name="Google Shape;11095;p60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7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68" name="Google Shape;1368;p7"/>
          <p:cNvGrpSpPr/>
          <p:nvPr/>
        </p:nvGrpSpPr>
        <p:grpSpPr>
          <a:xfrm rot="-3696460" flipH="1">
            <a:off x="6943237" y="971384"/>
            <a:ext cx="1931373" cy="2228244"/>
            <a:chOff x="4187325" y="3050125"/>
            <a:chExt cx="1931400" cy="2228275"/>
          </a:xfrm>
        </p:grpSpPr>
        <p:sp>
          <p:nvSpPr>
            <p:cNvPr id="1369" name="Google Shape;1369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94" name="Google Shape;1394;p7"/>
          <p:cNvSpPr txBox="1"/>
          <p:nvPr>
            <p:ph type="title"/>
          </p:nvPr>
        </p:nvSpPr>
        <p:spPr>
          <a:xfrm>
            <a:off x="1720525" y="1278725"/>
            <a:ext cx="2199300" cy="10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5" name="Google Shape;1395;p7"/>
          <p:cNvSpPr txBox="1"/>
          <p:nvPr>
            <p:ph type="subTitle" idx="1"/>
          </p:nvPr>
        </p:nvSpPr>
        <p:spPr>
          <a:xfrm>
            <a:off x="1712175" y="2425725"/>
            <a:ext cx="2918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96" name="Google Shape;1396;p7"/>
          <p:cNvGrpSpPr/>
          <p:nvPr/>
        </p:nvGrpSpPr>
        <p:grpSpPr>
          <a:xfrm rot="-3066291">
            <a:off x="5900648" y="4113020"/>
            <a:ext cx="1803008" cy="2046635"/>
            <a:chOff x="1360300" y="417100"/>
            <a:chExt cx="1803000" cy="2046625"/>
          </a:xfrm>
        </p:grpSpPr>
        <p:sp>
          <p:nvSpPr>
            <p:cNvPr id="1397" name="Google Shape;1397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23" name="Google Shape;1423;p7"/>
          <p:cNvGrpSpPr/>
          <p:nvPr/>
        </p:nvGrpSpPr>
        <p:grpSpPr>
          <a:xfrm rot="-5604329">
            <a:off x="6927606" y="1965928"/>
            <a:ext cx="1509373" cy="2339795"/>
            <a:chOff x="3112400" y="1318050"/>
            <a:chExt cx="1509425" cy="2339875"/>
          </a:xfrm>
        </p:grpSpPr>
        <p:sp>
          <p:nvSpPr>
            <p:cNvPr id="1424" name="Google Shape;1424;p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38" name="Google Shape;1438;p7"/>
          <p:cNvGrpSpPr/>
          <p:nvPr/>
        </p:nvGrpSpPr>
        <p:grpSpPr>
          <a:xfrm rot="-5400000" flipH="1">
            <a:off x="6239499" y="-905785"/>
            <a:ext cx="1722100" cy="2646925"/>
            <a:chOff x="1292750" y="2594800"/>
            <a:chExt cx="1722100" cy="2646925"/>
          </a:xfrm>
        </p:grpSpPr>
        <p:sp>
          <p:nvSpPr>
            <p:cNvPr id="1439" name="Google Shape;1439;p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6" name="Google Shape;1526;p7"/>
          <p:cNvGrpSpPr/>
          <p:nvPr/>
        </p:nvGrpSpPr>
        <p:grpSpPr>
          <a:xfrm rot="-1176986" flipH="1">
            <a:off x="8373462" y="2099402"/>
            <a:ext cx="1539350" cy="2694150"/>
            <a:chOff x="4583450" y="341650"/>
            <a:chExt cx="1539450" cy="2694325"/>
          </a:xfrm>
        </p:grpSpPr>
        <p:sp>
          <p:nvSpPr>
            <p:cNvPr id="1527" name="Google Shape;1527;p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07" name="Google Shape;1607;p7"/>
          <p:cNvGrpSpPr/>
          <p:nvPr/>
        </p:nvGrpSpPr>
        <p:grpSpPr>
          <a:xfrm rot="-3437332">
            <a:off x="7256015" y="3097671"/>
            <a:ext cx="1931387" cy="2228260"/>
            <a:chOff x="4187325" y="3050125"/>
            <a:chExt cx="1931400" cy="2228275"/>
          </a:xfrm>
        </p:grpSpPr>
        <p:sp>
          <p:nvSpPr>
            <p:cNvPr id="1608" name="Google Shape;1608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33" name="Google Shape;1633;p7"/>
          <p:cNvGrpSpPr/>
          <p:nvPr/>
        </p:nvGrpSpPr>
        <p:grpSpPr>
          <a:xfrm rot="-5400000">
            <a:off x="7522495" y="-260815"/>
            <a:ext cx="1803000" cy="2046625"/>
            <a:chOff x="1360300" y="417100"/>
            <a:chExt cx="1803000" cy="2046625"/>
          </a:xfrm>
        </p:grpSpPr>
        <p:sp>
          <p:nvSpPr>
            <p:cNvPr id="1634" name="Google Shape;1634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6_1_1">
    <p:spTree>
      <p:nvGrpSpPr>
        <p:cNvPr id="11099" name="Shape 1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0" name="Google Shape;11100;p61"/>
          <p:cNvSpPr/>
          <p:nvPr/>
        </p:nvSpPr>
        <p:spPr>
          <a:xfrm>
            <a:off x="3943350" y="952500"/>
            <a:ext cx="4480475" cy="3562200"/>
          </a:xfrm>
          <a:custGeom>
            <a:avLst/>
            <a:gdLst/>
            <a:ahLst/>
            <a:cxnLst/>
            <a:rect l="l" t="t" r="r" b="b"/>
            <a:pathLst>
              <a:path w="179219" h="142488" extrusionOk="0">
                <a:moveTo>
                  <a:pt x="0" y="0"/>
                </a:moveTo>
                <a:lnTo>
                  <a:pt x="179219" y="388"/>
                </a:lnTo>
                <a:lnTo>
                  <a:pt x="179219" y="142488"/>
                </a:lnTo>
                <a:lnTo>
                  <a:pt x="9144" y="14173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1101" name="Google Shape;11101;p61"/>
          <p:cNvGrpSpPr/>
          <p:nvPr/>
        </p:nvGrpSpPr>
        <p:grpSpPr>
          <a:xfrm rot="-3656924" flipH="1">
            <a:off x="6895454" y="-819064"/>
            <a:ext cx="1722128" cy="2646969"/>
            <a:chOff x="1292750" y="2594800"/>
            <a:chExt cx="1722100" cy="2646925"/>
          </a:xfrm>
        </p:grpSpPr>
        <p:sp>
          <p:nvSpPr>
            <p:cNvPr id="11102" name="Google Shape;11102;p6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3" name="Google Shape;11103;p6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4" name="Google Shape;11104;p6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5" name="Google Shape;11105;p6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6" name="Google Shape;11106;p6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7" name="Google Shape;11107;p6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8" name="Google Shape;11108;p6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9" name="Google Shape;11109;p6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0" name="Google Shape;11110;p6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1" name="Google Shape;11111;p6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2" name="Google Shape;11112;p6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3" name="Google Shape;11113;p6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4" name="Google Shape;11114;p6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5" name="Google Shape;11115;p6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6" name="Google Shape;11116;p6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7" name="Google Shape;11117;p6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8" name="Google Shape;11118;p6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9" name="Google Shape;11119;p6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0" name="Google Shape;11120;p6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1" name="Google Shape;11121;p6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2" name="Google Shape;11122;p6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3" name="Google Shape;11123;p6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4" name="Google Shape;11124;p6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5" name="Google Shape;11125;p6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6" name="Google Shape;11126;p6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7" name="Google Shape;11127;p6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8" name="Google Shape;11128;p6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9" name="Google Shape;11129;p6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0" name="Google Shape;11130;p6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1" name="Google Shape;11131;p6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2" name="Google Shape;11132;p6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3" name="Google Shape;11133;p6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4" name="Google Shape;11134;p6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5" name="Google Shape;11135;p6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6" name="Google Shape;11136;p6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7" name="Google Shape;11137;p6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8" name="Google Shape;11138;p6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9" name="Google Shape;11139;p6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0" name="Google Shape;11140;p6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1" name="Google Shape;11141;p6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2" name="Google Shape;11142;p6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3" name="Google Shape;11143;p6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4" name="Google Shape;11144;p6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5" name="Google Shape;11145;p6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6" name="Google Shape;11146;p6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7" name="Google Shape;11147;p6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8" name="Google Shape;11148;p6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9" name="Google Shape;11149;p6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0" name="Google Shape;11150;p6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1" name="Google Shape;11151;p6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2" name="Google Shape;11152;p6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3" name="Google Shape;11153;p6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4" name="Google Shape;11154;p6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5" name="Google Shape;11155;p6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6" name="Google Shape;11156;p6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7" name="Google Shape;11157;p6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8" name="Google Shape;11158;p6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9" name="Google Shape;11159;p6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0" name="Google Shape;11160;p6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1" name="Google Shape;11161;p6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2" name="Google Shape;11162;p6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3" name="Google Shape;11163;p6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4" name="Google Shape;11164;p6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5" name="Google Shape;11165;p6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6" name="Google Shape;11166;p6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7" name="Google Shape;11167;p6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8" name="Google Shape;11168;p6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9" name="Google Shape;11169;p6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0" name="Google Shape;11170;p6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1" name="Google Shape;11171;p6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2" name="Google Shape;11172;p6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3" name="Google Shape;11173;p6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4" name="Google Shape;11174;p6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5" name="Google Shape;11175;p6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6" name="Google Shape;11176;p6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7" name="Google Shape;11177;p6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8" name="Google Shape;11178;p6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9" name="Google Shape;11179;p6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0" name="Google Shape;11180;p6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1" name="Google Shape;11181;p6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2" name="Google Shape;11182;p6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3" name="Google Shape;11183;p6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4" name="Google Shape;11184;p6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5" name="Google Shape;11185;p6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6" name="Google Shape;11186;p6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7" name="Google Shape;11187;p6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8" name="Google Shape;11188;p6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189" name="Google Shape;11189;p61"/>
          <p:cNvGrpSpPr/>
          <p:nvPr/>
        </p:nvGrpSpPr>
        <p:grpSpPr>
          <a:xfrm rot="-10125719" flipH="1">
            <a:off x="8202947" y="-495290"/>
            <a:ext cx="1509539" cy="2340051"/>
            <a:chOff x="3112400" y="1318050"/>
            <a:chExt cx="1509425" cy="2339875"/>
          </a:xfrm>
        </p:grpSpPr>
        <p:sp>
          <p:nvSpPr>
            <p:cNvPr id="11190" name="Google Shape;11190;p6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1" name="Google Shape;11191;p6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2" name="Google Shape;11192;p6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3" name="Google Shape;11193;p6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4" name="Google Shape;11194;p6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5" name="Google Shape;11195;p6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6" name="Google Shape;11196;p6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7" name="Google Shape;11197;p6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8" name="Google Shape;11198;p6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9" name="Google Shape;11199;p6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0" name="Google Shape;11200;p6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1" name="Google Shape;11201;p6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2" name="Google Shape;11202;p6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3" name="Google Shape;11203;p6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204" name="Google Shape;11204;p61"/>
          <p:cNvGrpSpPr/>
          <p:nvPr/>
        </p:nvGrpSpPr>
        <p:grpSpPr>
          <a:xfrm rot="-5754027" flipH="1">
            <a:off x="8499704" y="4156923"/>
            <a:ext cx="1802996" cy="2046621"/>
            <a:chOff x="1360300" y="417100"/>
            <a:chExt cx="1803000" cy="2046625"/>
          </a:xfrm>
        </p:grpSpPr>
        <p:sp>
          <p:nvSpPr>
            <p:cNvPr id="11205" name="Google Shape;11205;p61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6" name="Google Shape;11206;p61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7" name="Google Shape;11207;p61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8" name="Google Shape;11208;p61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9" name="Google Shape;11209;p61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0" name="Google Shape;11210;p61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1" name="Google Shape;11211;p61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2" name="Google Shape;11212;p61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3" name="Google Shape;11213;p61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4" name="Google Shape;11214;p61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5" name="Google Shape;11215;p61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6" name="Google Shape;11216;p61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7" name="Google Shape;11217;p61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8" name="Google Shape;11218;p61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9" name="Google Shape;11219;p61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0" name="Google Shape;11220;p61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1" name="Google Shape;11221;p61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2" name="Google Shape;11222;p61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3" name="Google Shape;11223;p61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4" name="Google Shape;11224;p61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5" name="Google Shape;11225;p61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6" name="Google Shape;11226;p61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7" name="Google Shape;11227;p61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8" name="Google Shape;11228;p61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9" name="Google Shape;11229;p61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30" name="Google Shape;11230;p61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8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2" name="Google Shape;1662;p8"/>
          <p:cNvSpPr txBox="1"/>
          <p:nvPr>
            <p:ph type="title"/>
          </p:nvPr>
        </p:nvSpPr>
        <p:spPr>
          <a:xfrm>
            <a:off x="1869750" y="1378200"/>
            <a:ext cx="5404500" cy="23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663" name="Google Shape;1663;p8"/>
          <p:cNvGrpSpPr/>
          <p:nvPr/>
        </p:nvGrpSpPr>
        <p:grpSpPr>
          <a:xfrm rot="-5604329">
            <a:off x="8085381" y="1401853"/>
            <a:ext cx="1509373" cy="2339795"/>
            <a:chOff x="3112400" y="1318050"/>
            <a:chExt cx="1509425" cy="2339875"/>
          </a:xfrm>
        </p:grpSpPr>
        <p:sp>
          <p:nvSpPr>
            <p:cNvPr id="1664" name="Google Shape;1664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78" name="Google Shape;1678;p8"/>
          <p:cNvGrpSpPr/>
          <p:nvPr/>
        </p:nvGrpSpPr>
        <p:grpSpPr>
          <a:xfrm rot="-7051711">
            <a:off x="6025143" y="-1045113"/>
            <a:ext cx="1722137" cy="2646982"/>
            <a:chOff x="1292750" y="2594800"/>
            <a:chExt cx="1722100" cy="2646925"/>
          </a:xfrm>
        </p:grpSpPr>
        <p:sp>
          <p:nvSpPr>
            <p:cNvPr id="1679" name="Google Shape;1679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766" name="Google Shape;1766;p8"/>
          <p:cNvGrpSpPr/>
          <p:nvPr/>
        </p:nvGrpSpPr>
        <p:grpSpPr>
          <a:xfrm rot="-5660495">
            <a:off x="8306654" y="247609"/>
            <a:ext cx="1539403" cy="2694243"/>
            <a:chOff x="4583450" y="341650"/>
            <a:chExt cx="1539450" cy="2694325"/>
          </a:xfrm>
        </p:grpSpPr>
        <p:sp>
          <p:nvSpPr>
            <p:cNvPr id="1767" name="Google Shape;1767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9" name="Google Shape;1779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0" name="Google Shape;1780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7" name="Google Shape;1807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8" name="Google Shape;1808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5" name="Google Shape;1835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6" name="Google Shape;1836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47" name="Google Shape;1847;p8"/>
          <p:cNvGrpSpPr/>
          <p:nvPr/>
        </p:nvGrpSpPr>
        <p:grpSpPr>
          <a:xfrm rot="-6697743" flipH="1">
            <a:off x="7549267" y="-331548"/>
            <a:ext cx="1931421" cy="2228300"/>
            <a:chOff x="4187325" y="3050125"/>
            <a:chExt cx="1931400" cy="2228275"/>
          </a:xfrm>
        </p:grpSpPr>
        <p:sp>
          <p:nvSpPr>
            <p:cNvPr id="1848" name="Google Shape;1848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3" name="Google Shape;1863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4" name="Google Shape;1864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5" name="Google Shape;1865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6" name="Google Shape;1866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7" name="Google Shape;1867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8" name="Google Shape;1868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9" name="Google Shape;1869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0" name="Google Shape;1870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1" name="Google Shape;1871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2" name="Google Shape;1872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73" name="Google Shape;1873;p8"/>
          <p:cNvGrpSpPr/>
          <p:nvPr/>
        </p:nvGrpSpPr>
        <p:grpSpPr>
          <a:xfrm rot="-3748289" flipH="1">
            <a:off x="6025143" y="3541637"/>
            <a:ext cx="1722137" cy="2646982"/>
            <a:chOff x="1292750" y="2594800"/>
            <a:chExt cx="1722100" cy="2646925"/>
          </a:xfrm>
        </p:grpSpPr>
        <p:sp>
          <p:nvSpPr>
            <p:cNvPr id="1874" name="Google Shape;1874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5" name="Google Shape;1875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6" name="Google Shape;1876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7" name="Google Shape;1877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8" name="Google Shape;1878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9" name="Google Shape;1879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0" name="Google Shape;1880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1" name="Google Shape;1881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2" name="Google Shape;1882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3" name="Google Shape;1883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4" name="Google Shape;1884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5" name="Google Shape;1885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6" name="Google Shape;1886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7" name="Google Shape;1887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8" name="Google Shape;1888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9" name="Google Shape;1889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0" name="Google Shape;1890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1" name="Google Shape;1891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2" name="Google Shape;1892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3" name="Google Shape;1893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4" name="Google Shape;1894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5" name="Google Shape;1895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6" name="Google Shape;1896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7" name="Google Shape;1897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8" name="Google Shape;1898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9" name="Google Shape;1899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0" name="Google Shape;1900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1" name="Google Shape;1901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2" name="Google Shape;1902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3" name="Google Shape;1903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4" name="Google Shape;1904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5" name="Google Shape;1905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6" name="Google Shape;1906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7" name="Google Shape;1907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8" name="Google Shape;1908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9" name="Google Shape;1909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0" name="Google Shape;1910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1" name="Google Shape;1911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2" name="Google Shape;1912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3" name="Google Shape;1913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4" name="Google Shape;1914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5" name="Google Shape;1915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6" name="Google Shape;1916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7" name="Google Shape;1917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8" name="Google Shape;1918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9" name="Google Shape;1919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0" name="Google Shape;1920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1" name="Google Shape;1921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2" name="Google Shape;1922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3" name="Google Shape;1923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4" name="Google Shape;1924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5" name="Google Shape;1925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6" name="Google Shape;1926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7" name="Google Shape;1927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8" name="Google Shape;1928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9" name="Google Shape;1929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0" name="Google Shape;1930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1" name="Google Shape;1931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2" name="Google Shape;1932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3" name="Google Shape;1933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4" name="Google Shape;1934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5" name="Google Shape;1935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6" name="Google Shape;1936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7" name="Google Shape;1937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8" name="Google Shape;1938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9" name="Google Shape;1939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0" name="Google Shape;1940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1" name="Google Shape;1941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2" name="Google Shape;1942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3" name="Google Shape;1943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4" name="Google Shape;1944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5" name="Google Shape;1945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6" name="Google Shape;1946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7" name="Google Shape;1947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8" name="Google Shape;1948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9" name="Google Shape;1949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0" name="Google Shape;1950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1" name="Google Shape;1951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2" name="Google Shape;1952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3" name="Google Shape;1953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4" name="Google Shape;1954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5" name="Google Shape;1955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6" name="Google Shape;1956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7" name="Google Shape;1957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8" name="Google Shape;1958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9" name="Google Shape;1959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0" name="Google Shape;1960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61" name="Google Shape;1961;p8"/>
          <p:cNvGrpSpPr/>
          <p:nvPr/>
        </p:nvGrpSpPr>
        <p:grpSpPr>
          <a:xfrm rot="-2881662">
            <a:off x="7688070" y="3419914"/>
            <a:ext cx="1539516" cy="2694440"/>
            <a:chOff x="4583450" y="341650"/>
            <a:chExt cx="1539450" cy="2694325"/>
          </a:xfrm>
        </p:grpSpPr>
        <p:sp>
          <p:nvSpPr>
            <p:cNvPr id="1962" name="Google Shape;1962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3" name="Google Shape;1963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4" name="Google Shape;1964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5" name="Google Shape;1965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6" name="Google Shape;1966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7" name="Google Shape;1967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8" name="Google Shape;1968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9" name="Google Shape;1969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0" name="Google Shape;1970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1" name="Google Shape;1971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2" name="Google Shape;1972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3" name="Google Shape;1973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4" name="Google Shape;1974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5" name="Google Shape;1975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6" name="Google Shape;1976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7" name="Google Shape;1977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8" name="Google Shape;1978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9" name="Google Shape;1979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0" name="Google Shape;1980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1" name="Google Shape;1981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2" name="Google Shape;1982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3" name="Google Shape;1983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4" name="Google Shape;1984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5" name="Google Shape;1985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6" name="Google Shape;1986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7" name="Google Shape;1987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8" name="Google Shape;1988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9" name="Google Shape;1989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0" name="Google Shape;1990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1" name="Google Shape;1991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2" name="Google Shape;1992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3" name="Google Shape;1993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4" name="Google Shape;1994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5" name="Google Shape;1995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6" name="Google Shape;1996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7" name="Google Shape;1997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8" name="Google Shape;1998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9" name="Google Shape;1999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0" name="Google Shape;2000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1" name="Google Shape;2001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2" name="Google Shape;2002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3" name="Google Shape;2003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4" name="Google Shape;2004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5" name="Google Shape;2005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6" name="Google Shape;2006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7" name="Google Shape;2007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8" name="Google Shape;2008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9" name="Google Shape;2009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0" name="Google Shape;2010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1" name="Google Shape;2011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2" name="Google Shape;2012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3" name="Google Shape;2013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4" name="Google Shape;2014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5" name="Google Shape;2015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6" name="Google Shape;2016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7" name="Google Shape;2017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8" name="Google Shape;2018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9" name="Google Shape;2019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0" name="Google Shape;2020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1" name="Google Shape;2021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2" name="Google Shape;2022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3" name="Google Shape;2023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4" name="Google Shape;2024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5" name="Google Shape;2025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6" name="Google Shape;2026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7" name="Google Shape;2027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8" name="Google Shape;2028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9" name="Google Shape;2029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0" name="Google Shape;2030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1" name="Google Shape;2031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2" name="Google Shape;2032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3" name="Google Shape;2033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4" name="Google Shape;2034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5" name="Google Shape;2035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6" name="Google Shape;2036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7" name="Google Shape;2037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8" name="Google Shape;2038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9" name="Google Shape;2039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0" name="Google Shape;2040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1" name="Google Shape;2041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42" name="Google Shape;2042;p8"/>
          <p:cNvGrpSpPr/>
          <p:nvPr/>
        </p:nvGrpSpPr>
        <p:grpSpPr>
          <a:xfrm rot="-2822551" flipH="1">
            <a:off x="8038902" y="2563578"/>
            <a:ext cx="1931243" cy="2228094"/>
            <a:chOff x="4187325" y="3050125"/>
            <a:chExt cx="1931400" cy="2228275"/>
          </a:xfrm>
        </p:grpSpPr>
        <p:sp>
          <p:nvSpPr>
            <p:cNvPr id="2043" name="Google Shape;2043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4" name="Google Shape;2044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5" name="Google Shape;2045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6" name="Google Shape;2046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7" name="Google Shape;2047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8" name="Google Shape;2048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9" name="Google Shape;2049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0" name="Google Shape;2050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1" name="Google Shape;2051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2" name="Google Shape;2052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3" name="Google Shape;2053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4" name="Google Shape;2054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5" name="Google Shape;2055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6" name="Google Shape;2056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7" name="Google Shape;2057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8" name="Google Shape;2058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9" name="Google Shape;2059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0" name="Google Shape;2060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1" name="Google Shape;2061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2" name="Google Shape;2062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3" name="Google Shape;2063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4" name="Google Shape;2064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5" name="Google Shape;2065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6" name="Google Shape;2066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7" name="Google Shape;2067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68" name="Google Shape;2068;p8"/>
          <p:cNvGrpSpPr/>
          <p:nvPr/>
        </p:nvGrpSpPr>
        <p:grpSpPr>
          <a:xfrm rot="5195671">
            <a:off x="-450738" y="1401858"/>
            <a:ext cx="1509373" cy="2339795"/>
            <a:chOff x="3112400" y="1318050"/>
            <a:chExt cx="1509425" cy="2339875"/>
          </a:xfrm>
        </p:grpSpPr>
        <p:sp>
          <p:nvSpPr>
            <p:cNvPr id="2069" name="Google Shape;2069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0" name="Google Shape;2070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1" name="Google Shape;2071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2" name="Google Shape;2072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3" name="Google Shape;2073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4" name="Google Shape;2074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5" name="Google Shape;2075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6" name="Google Shape;2076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7" name="Google Shape;2077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8" name="Google Shape;2078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9" name="Google Shape;2079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0" name="Google Shape;2080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1" name="Google Shape;2081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2" name="Google Shape;2082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83" name="Google Shape;2083;p8"/>
          <p:cNvGrpSpPr/>
          <p:nvPr/>
        </p:nvGrpSpPr>
        <p:grpSpPr>
          <a:xfrm rot="3748289">
            <a:off x="1396737" y="3541637"/>
            <a:ext cx="1722137" cy="2646982"/>
            <a:chOff x="1292750" y="2594800"/>
            <a:chExt cx="1722100" cy="2646925"/>
          </a:xfrm>
        </p:grpSpPr>
        <p:sp>
          <p:nvSpPr>
            <p:cNvPr id="2084" name="Google Shape;2084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5" name="Google Shape;2085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6" name="Google Shape;2086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7" name="Google Shape;2087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8" name="Google Shape;2088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9" name="Google Shape;2089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0" name="Google Shape;2090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1" name="Google Shape;2091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2" name="Google Shape;2092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3" name="Google Shape;2093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4" name="Google Shape;2094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5" name="Google Shape;2095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6" name="Google Shape;2096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7" name="Google Shape;2097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8" name="Google Shape;2098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9" name="Google Shape;2099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0" name="Google Shape;2100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1" name="Google Shape;2101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2" name="Google Shape;2102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3" name="Google Shape;2103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4" name="Google Shape;2104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5" name="Google Shape;2105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6" name="Google Shape;2106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7" name="Google Shape;2107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8" name="Google Shape;2108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9" name="Google Shape;2109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0" name="Google Shape;2110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1" name="Google Shape;2111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2" name="Google Shape;2112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3" name="Google Shape;2113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4" name="Google Shape;2114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5" name="Google Shape;2115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6" name="Google Shape;2116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7" name="Google Shape;2117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8" name="Google Shape;2118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9" name="Google Shape;2119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0" name="Google Shape;2120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1" name="Google Shape;2121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2" name="Google Shape;2122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3" name="Google Shape;2123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4" name="Google Shape;2124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5" name="Google Shape;2125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6" name="Google Shape;2126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7" name="Google Shape;2127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8" name="Google Shape;2128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9" name="Google Shape;2129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0" name="Google Shape;2130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1" name="Google Shape;2131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2" name="Google Shape;2132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3" name="Google Shape;2133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4" name="Google Shape;2134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5" name="Google Shape;2135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6" name="Google Shape;2136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7" name="Google Shape;2137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8" name="Google Shape;2138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9" name="Google Shape;2139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0" name="Google Shape;2140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1" name="Google Shape;2141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2" name="Google Shape;2142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3" name="Google Shape;2143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4" name="Google Shape;2144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5" name="Google Shape;2145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6" name="Google Shape;2146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7" name="Google Shape;2147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8" name="Google Shape;2148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9" name="Google Shape;2149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0" name="Google Shape;2150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1" name="Google Shape;2151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2" name="Google Shape;2152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3" name="Google Shape;2153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4" name="Google Shape;2154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5" name="Google Shape;2155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6" name="Google Shape;2156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7" name="Google Shape;2157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8" name="Google Shape;2158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9" name="Google Shape;2159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0" name="Google Shape;2160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1" name="Google Shape;2161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2" name="Google Shape;2162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3" name="Google Shape;2163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4" name="Google Shape;2164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5" name="Google Shape;2165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6" name="Google Shape;2166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7" name="Google Shape;2167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8" name="Google Shape;2168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9" name="Google Shape;2169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0" name="Google Shape;2170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171" name="Google Shape;2171;p8"/>
          <p:cNvGrpSpPr/>
          <p:nvPr/>
        </p:nvGrpSpPr>
        <p:grpSpPr>
          <a:xfrm rot="5139505">
            <a:off x="-702040" y="2201654"/>
            <a:ext cx="1539403" cy="2694243"/>
            <a:chOff x="4583450" y="341650"/>
            <a:chExt cx="1539450" cy="2694325"/>
          </a:xfrm>
        </p:grpSpPr>
        <p:sp>
          <p:nvSpPr>
            <p:cNvPr id="2172" name="Google Shape;2172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3" name="Google Shape;2173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4" name="Google Shape;2174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5" name="Google Shape;2175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6" name="Google Shape;2176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7" name="Google Shape;2177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8" name="Google Shape;2178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9" name="Google Shape;2179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0" name="Google Shape;2180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1" name="Google Shape;2181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2" name="Google Shape;2182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3" name="Google Shape;2183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4" name="Google Shape;2184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5" name="Google Shape;2185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6" name="Google Shape;2186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7" name="Google Shape;2187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8" name="Google Shape;2188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9" name="Google Shape;2189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0" name="Google Shape;2190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1" name="Google Shape;2191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2" name="Google Shape;2192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3" name="Google Shape;2193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4" name="Google Shape;2194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5" name="Google Shape;2195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6" name="Google Shape;2196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7" name="Google Shape;2197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8" name="Google Shape;2198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9" name="Google Shape;2199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0" name="Google Shape;2200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1" name="Google Shape;2201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2" name="Google Shape;2202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3" name="Google Shape;2203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4" name="Google Shape;2204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5" name="Google Shape;2205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6" name="Google Shape;2206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7" name="Google Shape;2207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8" name="Google Shape;2208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9" name="Google Shape;2209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0" name="Google Shape;2210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1" name="Google Shape;2211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2" name="Google Shape;2212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3" name="Google Shape;2213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4" name="Google Shape;2214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5" name="Google Shape;2215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6" name="Google Shape;2216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7" name="Google Shape;2217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8" name="Google Shape;2218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9" name="Google Shape;2219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0" name="Google Shape;2220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1" name="Google Shape;2221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2" name="Google Shape;2222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3" name="Google Shape;2223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4" name="Google Shape;2224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5" name="Google Shape;2225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6" name="Google Shape;2226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7" name="Google Shape;2227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8" name="Google Shape;2228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9" name="Google Shape;2229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0" name="Google Shape;2230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1" name="Google Shape;2231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2" name="Google Shape;2232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3" name="Google Shape;2233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4" name="Google Shape;2234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5" name="Google Shape;2235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6" name="Google Shape;2236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7" name="Google Shape;2237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8" name="Google Shape;2238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9" name="Google Shape;2239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0" name="Google Shape;2240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1" name="Google Shape;2241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2" name="Google Shape;2242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3" name="Google Shape;2243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4" name="Google Shape;2244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5" name="Google Shape;2245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6" name="Google Shape;2246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7" name="Google Shape;2247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8" name="Google Shape;2248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9" name="Google Shape;2249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0" name="Google Shape;2250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1" name="Google Shape;2251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52" name="Google Shape;2252;p8"/>
          <p:cNvGrpSpPr/>
          <p:nvPr/>
        </p:nvGrpSpPr>
        <p:grpSpPr>
          <a:xfrm rot="4102257" flipH="1">
            <a:off x="-336671" y="3246754"/>
            <a:ext cx="1931421" cy="2228300"/>
            <a:chOff x="4187325" y="3050125"/>
            <a:chExt cx="1931400" cy="2228275"/>
          </a:xfrm>
        </p:grpSpPr>
        <p:sp>
          <p:nvSpPr>
            <p:cNvPr id="2253" name="Google Shape;2253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4" name="Google Shape;2254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5" name="Google Shape;2255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6" name="Google Shape;2256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7" name="Google Shape;2257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8" name="Google Shape;2258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9" name="Google Shape;2259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0" name="Google Shape;2260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1" name="Google Shape;2261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2" name="Google Shape;2262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3" name="Google Shape;2263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4" name="Google Shape;2264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5" name="Google Shape;2265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6" name="Google Shape;2266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7" name="Google Shape;2267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8" name="Google Shape;2268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9" name="Google Shape;2269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0" name="Google Shape;2270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1" name="Google Shape;2271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2" name="Google Shape;2272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3" name="Google Shape;2273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4" name="Google Shape;2274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5" name="Google Shape;2275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6" name="Google Shape;2276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7" name="Google Shape;2277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78" name="Google Shape;2278;p8"/>
          <p:cNvGrpSpPr/>
          <p:nvPr/>
        </p:nvGrpSpPr>
        <p:grpSpPr>
          <a:xfrm rot="7051711" flipH="1">
            <a:off x="1396737" y="-1045113"/>
            <a:ext cx="1722137" cy="2646982"/>
            <a:chOff x="1292750" y="2594800"/>
            <a:chExt cx="1722100" cy="2646925"/>
          </a:xfrm>
        </p:grpSpPr>
        <p:sp>
          <p:nvSpPr>
            <p:cNvPr id="2279" name="Google Shape;2279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0" name="Google Shape;2280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1" name="Google Shape;2281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2" name="Google Shape;2282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3" name="Google Shape;2283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4" name="Google Shape;2284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5" name="Google Shape;2285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6" name="Google Shape;2286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7" name="Google Shape;2287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8" name="Google Shape;2288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9" name="Google Shape;2289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0" name="Google Shape;2290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1" name="Google Shape;2291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2" name="Google Shape;2292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3" name="Google Shape;2293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4" name="Google Shape;2294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5" name="Google Shape;2295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6" name="Google Shape;2296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7" name="Google Shape;2297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8" name="Google Shape;2298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9" name="Google Shape;2299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0" name="Google Shape;2300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1" name="Google Shape;2301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2" name="Google Shape;2302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3" name="Google Shape;2303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4" name="Google Shape;2304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5" name="Google Shape;2305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6" name="Google Shape;2306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7" name="Google Shape;2307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8" name="Google Shape;2308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9" name="Google Shape;2309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0" name="Google Shape;2310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1" name="Google Shape;2311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2" name="Google Shape;2312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3" name="Google Shape;2313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4" name="Google Shape;2314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5" name="Google Shape;2315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6" name="Google Shape;2316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7" name="Google Shape;2317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8" name="Google Shape;2318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9" name="Google Shape;2319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0" name="Google Shape;2320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1" name="Google Shape;2321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2" name="Google Shape;2322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3" name="Google Shape;2323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4" name="Google Shape;2324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5" name="Google Shape;2325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6" name="Google Shape;2326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7" name="Google Shape;2327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8" name="Google Shape;2328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9" name="Google Shape;2329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0" name="Google Shape;2330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1" name="Google Shape;2331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2" name="Google Shape;2332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3" name="Google Shape;2333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4" name="Google Shape;2334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5" name="Google Shape;2335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6" name="Google Shape;2336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7" name="Google Shape;2337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8" name="Google Shape;2338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9" name="Google Shape;2339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0" name="Google Shape;2340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1" name="Google Shape;2341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2" name="Google Shape;2342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3" name="Google Shape;2343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4" name="Google Shape;2344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5" name="Google Shape;2345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6" name="Google Shape;2346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7" name="Google Shape;2347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8" name="Google Shape;2348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9" name="Google Shape;2349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0" name="Google Shape;2350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1" name="Google Shape;2351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2" name="Google Shape;2352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3" name="Google Shape;2353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7" name="Google Shape;2357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8" name="Google Shape;2358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366" name="Google Shape;2366;p8"/>
          <p:cNvGrpSpPr/>
          <p:nvPr/>
        </p:nvGrpSpPr>
        <p:grpSpPr>
          <a:xfrm rot="7918338">
            <a:off x="-83569" y="-970848"/>
            <a:ext cx="1539516" cy="2694440"/>
            <a:chOff x="4583450" y="341650"/>
            <a:chExt cx="1539450" cy="2694325"/>
          </a:xfrm>
        </p:grpSpPr>
        <p:sp>
          <p:nvSpPr>
            <p:cNvPr id="2367" name="Google Shape;2367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2" name="Google Shape;2372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3" name="Google Shape;2373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4" name="Google Shape;2374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5" name="Google Shape;2375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6" name="Google Shape;2376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7" name="Google Shape;2377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8" name="Google Shape;2378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9" name="Google Shape;2379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0" name="Google Shape;2380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1" name="Google Shape;2381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2" name="Google Shape;2382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3" name="Google Shape;2383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4" name="Google Shape;2384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5" name="Google Shape;2385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6" name="Google Shape;2386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7" name="Google Shape;2387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8" name="Google Shape;2388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9" name="Google Shape;2389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0" name="Google Shape;2390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1" name="Google Shape;2391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2" name="Google Shape;2392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3" name="Google Shape;2393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4" name="Google Shape;2394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5" name="Google Shape;2395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6" name="Google Shape;2396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7" name="Google Shape;2397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8" name="Google Shape;2398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9" name="Google Shape;2399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0" name="Google Shape;2400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1" name="Google Shape;2401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2" name="Google Shape;2402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3" name="Google Shape;2403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47" name="Google Shape;2447;p8"/>
          <p:cNvGrpSpPr/>
          <p:nvPr/>
        </p:nvGrpSpPr>
        <p:grpSpPr>
          <a:xfrm rot="7977449" flipH="1">
            <a:off x="-826128" y="351835"/>
            <a:ext cx="1931243" cy="2228094"/>
            <a:chOff x="4187325" y="3050125"/>
            <a:chExt cx="1931400" cy="2228275"/>
          </a:xfrm>
        </p:grpSpPr>
        <p:sp>
          <p:nvSpPr>
            <p:cNvPr id="2448" name="Google Shape;2448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73" name="Google Shape;2473;p8"/>
          <p:cNvGrpSpPr/>
          <p:nvPr/>
        </p:nvGrpSpPr>
        <p:grpSpPr>
          <a:xfrm rot="10800000">
            <a:off x="3817291" y="-1614617"/>
            <a:ext cx="1509425" cy="2339875"/>
            <a:chOff x="3112400" y="1318050"/>
            <a:chExt cx="1509425" cy="2339875"/>
          </a:xfrm>
        </p:grpSpPr>
        <p:sp>
          <p:nvSpPr>
            <p:cNvPr id="2474" name="Google Shape;2474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88" name="Google Shape;2488;p8"/>
          <p:cNvGrpSpPr/>
          <p:nvPr/>
        </p:nvGrpSpPr>
        <p:grpSpPr>
          <a:xfrm>
            <a:off x="3817291" y="4418258"/>
            <a:ext cx="1509425" cy="2339875"/>
            <a:chOff x="3112400" y="1318050"/>
            <a:chExt cx="1509425" cy="2339875"/>
          </a:xfrm>
        </p:grpSpPr>
        <p:sp>
          <p:nvSpPr>
            <p:cNvPr id="2489" name="Google Shape;2489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9"/>
          <p:cNvSpPr txBox="1"/>
          <p:nvPr>
            <p:ph type="title"/>
          </p:nvPr>
        </p:nvSpPr>
        <p:spPr>
          <a:xfrm>
            <a:off x="720000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5" name="Google Shape;2505;p9"/>
          <p:cNvSpPr txBox="1"/>
          <p:nvPr>
            <p:ph type="subTitle" idx="1"/>
          </p:nvPr>
        </p:nvSpPr>
        <p:spPr>
          <a:xfrm>
            <a:off x="711650" y="170077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2506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p10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08" name="Google Shape;2508;p10"/>
          <p:cNvSpPr/>
          <p:nvPr/>
        </p:nvSpPr>
        <p:spPr>
          <a:xfrm>
            <a:off x="2552700" y="1714500"/>
            <a:ext cx="4038600" cy="171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09" name="Google Shape;2509;p10"/>
          <p:cNvSpPr txBox="1"/>
          <p:nvPr>
            <p:ph type="body" idx="1"/>
          </p:nvPr>
        </p:nvSpPr>
        <p:spPr>
          <a:xfrm>
            <a:off x="3378450" y="2269200"/>
            <a:ext cx="23871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artel"/>
              <a:buNone/>
              <a:defRPr b="1">
                <a:solidFill>
                  <a:schemeClr val="accent6"/>
                </a:solidFill>
                <a:latin typeface="Martel"/>
                <a:ea typeface="Martel"/>
                <a:cs typeface="Martel"/>
                <a:sym typeface="Martel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1" Type="http://schemas.openxmlformats.org/officeDocument/2006/relationships/theme" Target="../theme/theme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630000"/>
            <a:ext cx="7704000" cy="5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20000" y="1305283"/>
            <a:ext cx="7704000" cy="3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Work Sans"/>
              <a:buChar char="●"/>
              <a:defRPr sz="18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38" name="Shape 1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9" name="Google Shape;11239;p64"/>
          <p:cNvSpPr txBox="1"/>
          <p:nvPr>
            <p:ph type="ctrTitle"/>
          </p:nvPr>
        </p:nvSpPr>
        <p:spPr>
          <a:xfrm>
            <a:off x="1268730" y="940435"/>
            <a:ext cx="6482715" cy="16313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Decor </a:t>
            </a:r>
            <a:br>
              <a:rPr lang="en-US" altLang="en-GB"/>
            </a:br>
            <a:r>
              <a:rPr lang="en-US" altLang="en-GB"/>
              <a:t>-  </a:t>
            </a:r>
            <a:r>
              <a:rPr lang="en-US" altLang="en-GB" sz="4000"/>
              <a:t>Plants for Home             	Decoration</a:t>
            </a:r>
            <a:r>
              <a:rPr lang="en-US" altLang="en-GB"/>
              <a:t> </a:t>
            </a:r>
            <a:endParaRPr lang="en-US" altLang="en-GB"/>
          </a:p>
        </p:txBody>
      </p:sp>
      <p:sp>
        <p:nvSpPr>
          <p:cNvPr id="11240" name="Google Shape;11240;p64"/>
          <p:cNvSpPr txBox="1"/>
          <p:nvPr>
            <p:ph type="subTitle" idx="1"/>
          </p:nvPr>
        </p:nvSpPr>
        <p:spPr>
          <a:xfrm>
            <a:off x="1901070" y="3597685"/>
            <a:ext cx="3742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Using ReactJS</a:t>
            </a:r>
            <a:endParaRPr lang="en-US" altLang="en-GB"/>
          </a:p>
        </p:txBody>
      </p:sp>
      <p:sp>
        <p:nvSpPr>
          <p:cNvPr id="1" name="Google Shape;11240;p64"/>
          <p:cNvSpPr txBox="1"/>
          <p:nvPr/>
        </p:nvSpPr>
        <p:spPr>
          <a:xfrm>
            <a:off x="4646175" y="874805"/>
            <a:ext cx="3742500" cy="79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Work Sans"/>
              <a:buNone/>
              <a:defRPr sz="22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Work Sans"/>
              <a:buNone/>
              <a:defRPr sz="2800" b="0" i="0" u="none" strike="noStrike" cap="none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By Avinash Kumar</a:t>
            </a:r>
            <a:endParaRPr lang="en-US" altLang="en-GB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2110991887</a:t>
            </a:r>
            <a:endParaRPr lang="en-US" alt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26" name="Shape 1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8" name="Google Shape;11528;p82"/>
          <p:cNvSpPr txBox="1"/>
          <p:nvPr>
            <p:ph type="title"/>
          </p:nvPr>
        </p:nvSpPr>
        <p:spPr>
          <a:xfrm>
            <a:off x="1371755" y="840465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Footer</a:t>
            </a:r>
            <a:br>
              <a:rPr lang="en-US" altLang="en-GB"/>
            </a:br>
            <a:r>
              <a:rPr lang="en-US" altLang="en-GB"/>
              <a:t>Component</a:t>
            </a:r>
            <a:endParaRPr lang="en-US" altLang="en-GB"/>
          </a:p>
        </p:txBody>
      </p:sp>
      <p:sp>
        <p:nvSpPr>
          <p:cNvPr id="11529" name="Google Shape;11529;p82"/>
          <p:cNvSpPr txBox="1"/>
          <p:nvPr>
            <p:ph type="subTitle" idx="1"/>
          </p:nvPr>
        </p:nvSpPr>
        <p:spPr>
          <a:xfrm>
            <a:off x="1119505" y="1872615"/>
            <a:ext cx="3235325" cy="167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Navigate effortlessly with our Footer section. Quick links, contact details, and social connections ensure you stay connected and find what you need to cultivate your perfect home environment.</a:t>
            </a:r>
            <a:endParaRPr lang="en-GB"/>
          </a:p>
        </p:txBody>
      </p:sp>
      <p:sp>
        <p:nvSpPr>
          <p:cNvPr id="11530" name="Google Shape;11530;p82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</a:t>
            </a:r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0080" y="2164080"/>
            <a:ext cx="4002405" cy="12884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70" name="Shape 1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1" name="Google Shape;12771;p122"/>
          <p:cNvSpPr txBox="1"/>
          <p:nvPr>
            <p:ph type="title"/>
          </p:nvPr>
        </p:nvSpPr>
        <p:spPr>
          <a:xfrm>
            <a:off x="1817850" y="2021760"/>
            <a:ext cx="5508600" cy="13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Thank You</a:t>
            </a:r>
            <a:endParaRPr lang="en-US" alt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90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68"/>
          <p:cNvSpPr txBox="1"/>
          <p:nvPr>
            <p:ph type="title"/>
          </p:nvPr>
        </p:nvSpPr>
        <p:spPr>
          <a:xfrm>
            <a:off x="1668455" y="1121880"/>
            <a:ext cx="2199300" cy="10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Mission Statement</a:t>
            </a:r>
            <a:endParaRPr lang="en-GB"/>
          </a:p>
        </p:txBody>
      </p:sp>
      <p:sp>
        <p:nvSpPr>
          <p:cNvPr id="11292" name="Google Shape;11292;p68"/>
          <p:cNvSpPr txBox="1"/>
          <p:nvPr>
            <p:ph type="subTitle" idx="1"/>
          </p:nvPr>
        </p:nvSpPr>
        <p:spPr>
          <a:xfrm>
            <a:off x="1711960" y="2425700"/>
            <a:ext cx="3900805" cy="14204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Elevate your home with our curated collection of indoor plants. Our goal is to provide a seamless shopping experience, fostering community, sustainability, and a love for green living.</a:t>
            </a:r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96" name="Shape 1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7" name="Google Shape;11297;p69"/>
          <p:cNvSpPr txBox="1"/>
          <p:nvPr>
            <p:ph type="title"/>
          </p:nvPr>
        </p:nvSpPr>
        <p:spPr>
          <a:xfrm flipH="1">
            <a:off x="3108475" y="769455"/>
            <a:ext cx="2918700" cy="10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Title of the Website</a:t>
            </a:r>
            <a:endParaRPr lang="en-US" altLang="en-GB"/>
          </a:p>
        </p:txBody>
      </p:sp>
      <p:sp>
        <p:nvSpPr>
          <p:cNvPr id="11298" name="Google Shape;11298;p69"/>
          <p:cNvSpPr txBox="1"/>
          <p:nvPr>
            <p:ph type="subTitle" idx="1"/>
          </p:nvPr>
        </p:nvSpPr>
        <p:spPr>
          <a:xfrm flipH="1">
            <a:off x="2886075" y="2372360"/>
            <a:ext cx="3674110" cy="14204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The name "Decor" suggests a focus on decoration and aesthetics. It implies that the website is likely dedicated to offering products or services related to home decor, interior design, or similar themes.</a:t>
            </a:r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02" name="Shape 1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03" name="Google Shape;11303;p70"/>
          <p:cNvPicPr preferRelativeResize="0"/>
          <p:nvPr/>
        </p:nvPicPr>
        <p:blipFill rotWithShape="1">
          <a:blip r:embed="rId1"/>
          <a:srcRect l="5580"/>
          <a:stretch>
            <a:fillRect/>
          </a:stretch>
        </p:blipFill>
        <p:spPr>
          <a:xfrm>
            <a:off x="4287300" y="0"/>
            <a:ext cx="4856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04" name="Google Shape;11304;p70"/>
          <p:cNvSpPr txBox="1"/>
          <p:nvPr>
            <p:ph type="title"/>
          </p:nvPr>
        </p:nvSpPr>
        <p:spPr>
          <a:xfrm>
            <a:off x="720000" y="630000"/>
            <a:ext cx="2106600" cy="9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Company</a:t>
            </a:r>
            <a:endParaRPr lang="en-GB"/>
          </a:p>
        </p:txBody>
      </p:sp>
      <p:sp>
        <p:nvSpPr>
          <p:cNvPr id="11305" name="Google Shape;11305;p70"/>
          <p:cNvSpPr txBox="1"/>
          <p:nvPr>
            <p:ph type="subTitle" idx="1"/>
          </p:nvPr>
        </p:nvSpPr>
        <p:spPr>
          <a:xfrm>
            <a:off x="719905" y="185444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Our Company p</a:t>
            </a:r>
            <a:r>
              <a:rPr lang="en-GB"/>
              <a:t>rioritize an excellent user experience, ensuring that your website is easy to navigate, visually appealing, and </a:t>
            </a:r>
            <a:r>
              <a:rPr lang="en-US" altLang="en-GB"/>
              <a:t>responsive</a:t>
            </a:r>
            <a:r>
              <a:rPr lang="en-GB"/>
              <a:t>.</a:t>
            </a:r>
            <a:endParaRPr lang="en-GB"/>
          </a:p>
        </p:txBody>
      </p:sp>
      <p:grpSp>
        <p:nvGrpSpPr>
          <p:cNvPr id="11310" name="Google Shape;11310;p70"/>
          <p:cNvGrpSpPr/>
          <p:nvPr/>
        </p:nvGrpSpPr>
        <p:grpSpPr>
          <a:xfrm>
            <a:off x="1933575" y="966925"/>
            <a:ext cx="2636299" cy="2889250"/>
            <a:chOff x="1933575" y="966925"/>
            <a:chExt cx="2636299" cy="2889250"/>
          </a:xfrm>
        </p:grpSpPr>
        <p:sp>
          <p:nvSpPr>
            <p:cNvPr id="11311" name="Google Shape;11311;p70"/>
            <p:cNvSpPr/>
            <p:nvPr/>
          </p:nvSpPr>
          <p:spPr>
            <a:xfrm>
              <a:off x="1933575" y="966925"/>
              <a:ext cx="2636299" cy="2889250"/>
            </a:xfrm>
            <a:custGeom>
              <a:avLst/>
              <a:gdLst/>
              <a:ahLst/>
              <a:cxnLst/>
              <a:rect l="l" t="t" r="r" b="b"/>
              <a:pathLst>
                <a:path w="105918" h="115443" extrusionOk="0">
                  <a:moveTo>
                    <a:pt x="0" y="0"/>
                  </a:moveTo>
                  <a:lnTo>
                    <a:pt x="105918" y="0"/>
                  </a:lnTo>
                  <a:lnTo>
                    <a:pt x="105918" y="115443"/>
                  </a:lnTo>
                  <a:lnTo>
                    <a:pt x="22098" y="11544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312" name="Google Shape;11312;p70"/>
            <p:cNvSpPr/>
            <p:nvPr/>
          </p:nvSpPr>
          <p:spPr>
            <a:xfrm>
              <a:off x="4287300" y="966975"/>
              <a:ext cx="282550" cy="2889157"/>
            </a:xfrm>
            <a:custGeom>
              <a:avLst/>
              <a:gdLst/>
              <a:ahLst/>
              <a:cxnLst/>
              <a:rect l="l" t="t" r="r" b="b"/>
              <a:pathLst>
                <a:path w="11302" h="115497" extrusionOk="0">
                  <a:moveTo>
                    <a:pt x="29" y="0"/>
                  </a:moveTo>
                  <a:lnTo>
                    <a:pt x="11302" y="9"/>
                  </a:lnTo>
                  <a:lnTo>
                    <a:pt x="11302" y="115497"/>
                  </a:lnTo>
                  <a:lnTo>
                    <a:pt x="0" y="115497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</p:grpSp>
      <p:pic>
        <p:nvPicPr>
          <p:cNvPr id="1" name="Picture 0" descr="Deco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3677285"/>
            <a:ext cx="1312545" cy="481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16" name="Shape 1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17" name="Google Shape;11317;p71"/>
          <p:cNvPicPr preferRelativeResize="0"/>
          <p:nvPr/>
        </p:nvPicPr>
        <p:blipFill rotWithShape="1">
          <a:blip r:embed="rId1"/>
          <a:srcRect l="17481" t="-1974" r="17095" b="-1964"/>
          <a:stretch>
            <a:fillRect/>
          </a:stretch>
        </p:blipFill>
        <p:spPr>
          <a:xfrm flipH="1">
            <a:off x="0" y="0"/>
            <a:ext cx="4856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18" name="Google Shape;11318;p71"/>
          <p:cNvSpPr txBox="1"/>
          <p:nvPr>
            <p:ph type="title"/>
          </p:nvPr>
        </p:nvSpPr>
        <p:spPr>
          <a:xfrm flipH="1">
            <a:off x="5884545" y="862330"/>
            <a:ext cx="2270760" cy="991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Hero Component</a:t>
            </a:r>
            <a:endParaRPr lang="en-US" altLang="en-GB"/>
          </a:p>
        </p:txBody>
      </p:sp>
      <p:sp>
        <p:nvSpPr>
          <p:cNvPr id="11319" name="Google Shape;11319;p71"/>
          <p:cNvSpPr txBox="1"/>
          <p:nvPr>
            <p:ph type="subTitle" idx="1"/>
          </p:nvPr>
        </p:nvSpPr>
        <p:spPr>
          <a:xfrm flipH="1">
            <a:off x="5606950" y="2291325"/>
            <a:ext cx="2825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Captivate visitors with our enchanting Hero section, showcasing the allure of indoor plants. Elevate your space with lush greenery and transform your home into a botanical haven.</a:t>
            </a:r>
            <a:endParaRPr lang="en-GB"/>
          </a:p>
        </p:txBody>
      </p:sp>
      <p:sp>
        <p:nvSpPr>
          <p:cNvPr id="11321" name="Google Shape;11321;p71"/>
          <p:cNvSpPr/>
          <p:nvPr/>
        </p:nvSpPr>
        <p:spPr>
          <a:xfrm>
            <a:off x="56515" y="966925"/>
            <a:ext cx="907200" cy="1433975"/>
          </a:xfrm>
          <a:custGeom>
            <a:avLst/>
            <a:gdLst/>
            <a:ahLst/>
            <a:cxnLst/>
            <a:rect l="l" t="t" r="r" b="b"/>
            <a:pathLst>
              <a:path w="36288" h="57359" extrusionOk="0">
                <a:moveTo>
                  <a:pt x="0" y="57359"/>
                </a:moveTo>
                <a:lnTo>
                  <a:pt x="8" y="0"/>
                </a:lnTo>
                <a:lnTo>
                  <a:pt x="36288" y="0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1322" name="Google Shape;11322;p71"/>
          <p:cNvCxnSpPr/>
          <p:nvPr/>
        </p:nvCxnSpPr>
        <p:spPr>
          <a:xfrm>
            <a:off x="4014825" y="966925"/>
            <a:ext cx="850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23" name="Google Shape;11323;p71"/>
          <p:cNvCxnSpPr/>
          <p:nvPr/>
        </p:nvCxnSpPr>
        <p:spPr>
          <a:xfrm>
            <a:off x="4857075" y="967375"/>
            <a:ext cx="1477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24" name="Google Shape;11324;p71"/>
          <p:cNvCxnSpPr/>
          <p:nvPr/>
        </p:nvCxnSpPr>
        <p:spPr>
          <a:xfrm>
            <a:off x="4857075" y="4176606"/>
            <a:ext cx="1200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25" name="Google Shape;11325;p71"/>
          <p:cNvCxnSpPr/>
          <p:nvPr/>
        </p:nvCxnSpPr>
        <p:spPr>
          <a:xfrm>
            <a:off x="2583950" y="4176600"/>
            <a:ext cx="2273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" name="Pictur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" y="1369060"/>
            <a:ext cx="4743450" cy="2406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34" name="Shape 1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5" name="Google Shape;11435;p79"/>
          <p:cNvSpPr txBox="1"/>
          <p:nvPr>
            <p:ph type="title"/>
          </p:nvPr>
        </p:nvSpPr>
        <p:spPr>
          <a:xfrm>
            <a:off x="1485420" y="840465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Services Component</a:t>
            </a:r>
            <a:endParaRPr lang="en-US" altLang="en-GB"/>
          </a:p>
        </p:txBody>
      </p:sp>
      <p:sp>
        <p:nvSpPr>
          <p:cNvPr id="11436" name="Google Shape;11436;p79"/>
          <p:cNvSpPr txBox="1"/>
          <p:nvPr>
            <p:ph type="subTitle" idx="1"/>
          </p:nvPr>
        </p:nvSpPr>
        <p:spPr>
          <a:xfrm>
            <a:off x="916305" y="2025015"/>
            <a:ext cx="3580765" cy="167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Beyond plants, our Services section offers personalized subscriptions and consultations. Elevate your home with tailored solutions, blending design expertise and botanical charm for a harmonious living space.</a:t>
            </a:r>
            <a:endParaRPr lang="en-GB"/>
          </a:p>
        </p:txBody>
      </p:sp>
      <p:sp>
        <p:nvSpPr>
          <p:cNvPr id="11437" name="Google Shape;11437;p79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</a:t>
            </a:r>
            <a:endParaRPr lang="en-GB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2287270"/>
            <a:ext cx="3843020" cy="9823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43" name="Shape 1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4" name="Google Shape;11344;p73"/>
          <p:cNvSpPr txBox="1"/>
          <p:nvPr>
            <p:ph type="title"/>
          </p:nvPr>
        </p:nvSpPr>
        <p:spPr>
          <a:xfrm>
            <a:off x="720000" y="630000"/>
            <a:ext cx="27945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Product</a:t>
            </a:r>
            <a:br>
              <a:rPr lang="en-US" altLang="en-GB"/>
            </a:br>
            <a:r>
              <a:rPr lang="en-US" altLang="en-GB"/>
              <a:t>Component</a:t>
            </a:r>
            <a:endParaRPr lang="en-US" altLang="en-GB"/>
          </a:p>
        </p:txBody>
      </p:sp>
      <p:sp>
        <p:nvSpPr>
          <p:cNvPr id="11346" name="Google Shape;11346;p73"/>
          <p:cNvSpPr txBox="1"/>
          <p:nvPr>
            <p:ph type="subTitle" idx="2"/>
          </p:nvPr>
        </p:nvSpPr>
        <p:spPr>
          <a:xfrm>
            <a:off x="1156335" y="2571750"/>
            <a:ext cx="2761615" cy="714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Explore our diverse range in the Products section. From air-purifying wonders to statement decor, find the perfect plants to elevate your space with beauty and tranquility.</a:t>
            </a: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015" y="1774825"/>
            <a:ext cx="3977640" cy="1922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26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p78"/>
          <p:cNvSpPr txBox="1"/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Solution</a:t>
            </a:r>
            <a:endParaRPr lang="en-GB"/>
          </a:p>
        </p:txBody>
      </p:sp>
      <p:sp>
        <p:nvSpPr>
          <p:cNvPr id="11429" name="Google Shape;11429;p78"/>
          <p:cNvSpPr txBox="1"/>
          <p:nvPr>
            <p:ph type="title"/>
          </p:nvPr>
        </p:nvSpPr>
        <p:spPr>
          <a:xfrm>
            <a:off x="1327940" y="840465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Reference</a:t>
            </a:r>
            <a:br>
              <a:rPr lang="en-US" altLang="en-GB"/>
            </a:br>
            <a:r>
              <a:rPr lang="en-US" altLang="en-GB"/>
              <a:t>Component</a:t>
            </a:r>
            <a:endParaRPr lang="en-US" altLang="en-GB"/>
          </a:p>
        </p:txBody>
      </p:sp>
      <p:sp>
        <p:nvSpPr>
          <p:cNvPr id="11430" name="Google Shape;11430;p78"/>
          <p:cNvSpPr txBox="1"/>
          <p:nvPr>
            <p:ph type="subTitle" idx="1"/>
          </p:nvPr>
        </p:nvSpPr>
        <p:spPr>
          <a:xfrm>
            <a:off x="1327785" y="1933575"/>
            <a:ext cx="3086735" cy="167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Delve into inspiration with our Reference section. Uncover expert advice, trends, and additional resources to enhance your knowledge and refine your home decor and plant styling.</a:t>
            </a:r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9145" y="1755140"/>
            <a:ext cx="3832225" cy="18484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37" name="Shape 1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8" name="Google Shape;11338;p72"/>
          <p:cNvSpPr txBox="1"/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Care</a:t>
            </a:r>
            <a:br>
              <a:rPr lang="en-US" altLang="en-GB"/>
            </a:br>
            <a:r>
              <a:rPr lang="en-US" altLang="en-GB"/>
              <a:t>Component</a:t>
            </a:r>
            <a:endParaRPr lang="en-US" altLang="en-GB"/>
          </a:p>
        </p:txBody>
      </p:sp>
      <p:sp>
        <p:nvSpPr>
          <p:cNvPr id="11339" name="Google Shape;11339;p72"/>
          <p:cNvSpPr txBox="1"/>
          <p:nvPr>
            <p:ph type="subTitle" idx="1"/>
          </p:nvPr>
        </p:nvSpPr>
        <p:spPr>
          <a:xfrm>
            <a:off x="711835" y="1837690"/>
            <a:ext cx="2313940" cy="2522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Nurture your green companions with our Care section. Discover essential tips and guides for optimal plant health, ensuring a thriving and vibrant indoor oasis.</a:t>
            </a:r>
            <a:endParaRPr lang="en-GB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3285" y="1522730"/>
            <a:ext cx="4477385" cy="23361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ical Platform Business Plan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0000"/>
      </a:accent1>
      <a:accent2>
        <a:srgbClr val="283E35"/>
      </a:accent2>
      <a:accent3>
        <a:srgbClr val="416758"/>
      </a:accent3>
      <a:accent4>
        <a:srgbClr val="609A81"/>
      </a:accent4>
      <a:accent5>
        <a:srgbClr val="96C3B0"/>
      </a:accent5>
      <a:accent6>
        <a:srgbClr val="20302C"/>
      </a:accent6>
      <a:hlink>
        <a:srgbClr val="4167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1874</Words>
  <Application>WPS Presentation</Application>
  <PresentationFormat/>
  <Paragraphs>51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0" baseType="lpstr">
      <vt:lpstr>Arial</vt:lpstr>
      <vt:lpstr>SimSun</vt:lpstr>
      <vt:lpstr>Wingdings</vt:lpstr>
      <vt:lpstr>Arial</vt:lpstr>
      <vt:lpstr>Martel ExtraBold</vt:lpstr>
      <vt:lpstr>Segoe Print</vt:lpstr>
      <vt:lpstr>Work Sans</vt:lpstr>
      <vt:lpstr>Martel</vt:lpstr>
      <vt:lpstr>Proxima Nova Semibold</vt:lpstr>
      <vt:lpstr>Proxima Nova</vt:lpstr>
      <vt:lpstr>Martel Heavy</vt:lpstr>
      <vt:lpstr>Raleway Light</vt:lpstr>
      <vt:lpstr>Microsoft YaHei</vt:lpstr>
      <vt:lpstr>Arial Unicode MS</vt:lpstr>
      <vt:lpstr>Open Sans</vt:lpstr>
      <vt:lpstr>Calibri</vt:lpstr>
      <vt:lpstr>Amatic SC</vt:lpstr>
      <vt:lpstr>Roboto Medium</vt:lpstr>
      <vt:lpstr>Pical Platform Business Plan XL by Slidesgo</vt:lpstr>
      <vt:lpstr>Pical Platform Business Plan </vt:lpstr>
      <vt:lpstr>Mission Statement</vt:lpstr>
      <vt:lpstr>Mission Statement</vt:lpstr>
      <vt:lpstr>Our Company</vt:lpstr>
      <vt:lpstr>Our Company</vt:lpstr>
      <vt:lpstr>Solution</vt:lpstr>
      <vt:lpstr>Get to Know Us Better</vt:lpstr>
      <vt:lpstr>Problem</vt:lpstr>
      <vt:lpstr>Get to Know Us Better</vt:lpstr>
      <vt:lpstr>Us</vt:lpstr>
      <vt:lpstr>4,498,300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Decor  -  Plants for Home             	Decoration </dc:title>
  <dc:creator/>
  <cp:lastModifiedBy>Avinash Kumar</cp:lastModifiedBy>
  <cp:revision>2</cp:revision>
  <dcterms:created xsi:type="dcterms:W3CDTF">2023-11-30T22:04:01Z</dcterms:created>
  <dcterms:modified xsi:type="dcterms:W3CDTF">2023-11-30T22:04:32Z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D3183B874E3B40F1B982DC0BE806E861_13</vt:lpwstr>
  </property>
  <property fmtid="{D5CDD505-2E9C-101B-9397-08002B2CF9AE}" pid="3" name="KSOProductBuildVer">
    <vt:lpwstr>1033-12.2.0.13306</vt:lpwstr>
  </property>
</Properties>
</file>